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Props/core0.xml" ContentType="application/vnd.openxmlformats-package.core-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openxmlformats.org/officedocument/2006/relationships/metadata/core-properties" Target="docProps/core0.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70" r:id="rId2"/>
  </p:sldMasterIdLst>
  <p:sldIdLst>
    <p:sldId id="256" r:id="rId3"/>
    <p:sldId id="257" r:id="rId4"/>
    <p:sldId id="268" r:id="rId5"/>
    <p:sldId id="269" r:id="rId6"/>
    <p:sldId id="270" r:id="rId7"/>
    <p:sldId id="271" r:id="rId8"/>
    <p:sldId id="272" r:id="rId9"/>
    <p:sldId id="273" r:id="rId10"/>
    <p:sldId id="281" r:id="rId11"/>
    <p:sldId id="274" r:id="rId12"/>
    <p:sldId id="275" r:id="rId13"/>
    <p:sldId id="276" r:id="rId14"/>
    <p:sldId id="282" r:id="rId15"/>
    <p:sldId id="277" r:id="rId16"/>
    <p:sldId id="278" r:id="rId17"/>
    <p:sldId id="280" r:id="rId18"/>
    <p:sldId id="279" r:id="rId19"/>
  </p:sldIdLst>
  <p:sldSz cx="9144000" cy="5143500" type="screen16x9"/>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90" d="100"/>
          <a:sy n="90" d="100"/>
        </p:scale>
        <p:origin x="624"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 Type="http://schemas.openxmlformats.org/officeDocument/2006/relationships/slide" Target="slides/slide1.xml"/><Relationship Id="rId21"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bit.ly/3A1uf1Q" TargetMode="External"/><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p:bg>
      <p:bgPr>
        <a:solidFill>
          <a:schemeClr val="lt1"/>
        </a:solidFill>
        <a:effectLst/>
      </p:bgPr>
    </p:bg>
    <p:spTree>
      <p:nvGrpSpPr>
        <p:cNvPr id="1" name=""/>
        <p:cNvGrpSpPr/>
        <p:nvPr/>
      </p:nvGrpSpPr>
      <p:grpSpPr>
        <a:xfrm>
          <a:off x="0" y="0"/>
          <a:ext cx="0" cy="0"/>
          <a:chOff x="0" y="0"/>
          <a:chExt cx="0" cy="0"/>
        </a:xfrm>
      </p:grpSpPr>
      <p:sp>
        <p:nvSpPr>
          <p:cNvPr id="2" name="PlaceHolder 1"/>
          <p:cNvSpPr>
            <a:spLocks noGrp="1"/>
          </p:cNvSpPr>
          <p:nvPr>
            <p:ph type="body"/>
          </p:nvPr>
        </p:nvSpPr>
        <p:spPr>
          <a:xfrm>
            <a:off x="0" y="0"/>
            <a:ext cx="9143640" cy="5143320"/>
          </a:xfrm>
          <a:prstGeom prst="rect">
            <a:avLst/>
          </a:prstGeom>
          <a:noFill/>
          <a:ln w="0">
            <a:noFill/>
          </a:ln>
        </p:spPr>
        <p:txBody>
          <a:bodyPr lIns="90000" tIns="45000" rIns="90000" bIns="45000" anchor="t">
            <a:normAutofit/>
          </a:bodyPr>
          <a:lstStyle/>
          <a:p>
            <a:pPr marL="432000" indent="-324000">
              <a:spcBef>
                <a:spcPts val="1417"/>
              </a:spcBef>
              <a:buClr>
                <a:srgbClr val="000000"/>
              </a:buClr>
              <a:buSzPct val="45000"/>
              <a:buFont typeface="Wingdings" charset="2"/>
              <a:buChar char=""/>
            </a:pPr>
            <a:r>
              <a:rPr lang="fr-FR" sz="1800" b="0" u="none" strike="noStrike">
                <a:solidFill>
                  <a:srgbClr val="000000"/>
                </a:solidFill>
                <a:effectLst/>
                <a:uFillTx/>
                <a:latin typeface="Arial"/>
              </a:rPr>
              <a:t>Click to edit the outline text format</a:t>
            </a:r>
          </a:p>
          <a:p>
            <a:pPr marL="864000" lvl="1" indent="-324000">
              <a:spcBef>
                <a:spcPts val="1134"/>
              </a:spcBef>
              <a:buClr>
                <a:srgbClr val="000000"/>
              </a:buClr>
              <a:buSzPct val="75000"/>
              <a:buFont typeface="Symbol" charset="2"/>
              <a:buChar char=""/>
            </a:pPr>
            <a:r>
              <a:rPr lang="fr-FR" sz="1800" b="0" u="none" strike="noStrike">
                <a:solidFill>
                  <a:srgbClr val="000000"/>
                </a:solidFill>
                <a:effectLst/>
                <a:uFillTx/>
                <a:latin typeface="Arial"/>
              </a:rPr>
              <a:t>Second Outline Level</a:t>
            </a:r>
          </a:p>
          <a:p>
            <a:pPr marL="1296000" lvl="2" indent="-288000">
              <a:spcBef>
                <a:spcPts val="850"/>
              </a:spcBef>
              <a:buClr>
                <a:srgbClr val="000000"/>
              </a:buClr>
              <a:buSzPct val="45000"/>
              <a:buFont typeface="Wingdings" charset="2"/>
              <a:buChar char=""/>
            </a:pPr>
            <a:r>
              <a:rPr lang="fr-FR" sz="1800" b="0" u="none" strike="noStrike">
                <a:solidFill>
                  <a:srgbClr val="000000"/>
                </a:solidFill>
                <a:effectLst/>
                <a:uFillTx/>
                <a:latin typeface="Arial"/>
              </a:rPr>
              <a:t>Third Outline Level</a:t>
            </a:r>
          </a:p>
          <a:p>
            <a:pPr marL="1728000" lvl="3" indent="-216000">
              <a:spcBef>
                <a:spcPts val="567"/>
              </a:spcBef>
              <a:buClr>
                <a:srgbClr val="000000"/>
              </a:buClr>
              <a:buSzPct val="75000"/>
              <a:buFont typeface="Symbol" charset="2"/>
              <a:buChar char=""/>
            </a:pPr>
            <a:r>
              <a:rPr lang="fr-FR" sz="1800" b="0" u="none" strike="noStrike">
                <a:solidFill>
                  <a:srgbClr val="000000"/>
                </a:solidFill>
                <a:effectLst/>
                <a:uFillTx/>
                <a:latin typeface="Arial"/>
              </a:rPr>
              <a:t>Fourth Outline Level</a:t>
            </a:r>
          </a:p>
          <a:p>
            <a:pPr marL="2160000" lvl="4" indent="-216000">
              <a:spcBef>
                <a:spcPts val="283"/>
              </a:spcBef>
              <a:buClr>
                <a:srgbClr val="000000"/>
              </a:buClr>
              <a:buSzPct val="45000"/>
              <a:buFont typeface="Wingdings" charset="2"/>
              <a:buChar char=""/>
            </a:pPr>
            <a:r>
              <a:rPr lang="fr-FR" sz="1800" b="0" u="none" strike="noStrike">
                <a:solidFill>
                  <a:srgbClr val="000000"/>
                </a:solidFill>
                <a:effectLst/>
                <a:uFillTx/>
                <a:latin typeface="Arial"/>
              </a:rPr>
              <a:t>Fifth Outline Level</a:t>
            </a:r>
          </a:p>
          <a:p>
            <a:pPr marL="2592000" lvl="5" indent="-216000">
              <a:spcBef>
                <a:spcPts val="283"/>
              </a:spcBef>
              <a:buClr>
                <a:srgbClr val="000000"/>
              </a:buClr>
              <a:buSzPct val="45000"/>
              <a:buFont typeface="Wingdings" charset="2"/>
              <a:buChar char=""/>
            </a:pPr>
            <a:r>
              <a:rPr lang="fr-FR" sz="1800" b="0" u="none" strike="noStrike">
                <a:solidFill>
                  <a:srgbClr val="000000"/>
                </a:solidFill>
                <a:effectLst/>
                <a:uFillTx/>
                <a:latin typeface="Arial"/>
              </a:rPr>
              <a:t>Sixth Outline Level</a:t>
            </a:r>
          </a:p>
          <a:p>
            <a:pPr marL="3024000" lvl="6" indent="-216000">
              <a:spcBef>
                <a:spcPts val="283"/>
              </a:spcBef>
              <a:buClr>
                <a:srgbClr val="000000"/>
              </a:buClr>
              <a:buSzPct val="45000"/>
              <a:buFont typeface="Wingdings" charset="2"/>
              <a:buChar char=""/>
            </a:pPr>
            <a:r>
              <a:rPr lang="fr-FR" sz="1800" b="0" u="none" strike="noStrike">
                <a:solidFill>
                  <a:srgbClr val="000000"/>
                </a:solidFill>
                <a:effectLst/>
                <a:uFillTx/>
                <a:latin typeface="Arial"/>
              </a:rPr>
              <a:t>Seventh Outline Level</a:t>
            </a:r>
          </a:p>
        </p:txBody>
      </p:sp>
      <p:sp>
        <p:nvSpPr>
          <p:cNvPr id="3" name="PlaceHolder 2"/>
          <p:cNvSpPr>
            <a:spLocks noGrp="1"/>
          </p:cNvSpPr>
          <p:nvPr>
            <p:ph type="title"/>
          </p:nvPr>
        </p:nvSpPr>
        <p:spPr>
          <a:xfrm>
            <a:off x="228600" y="3717000"/>
            <a:ext cx="7830360" cy="1197720"/>
          </a:xfrm>
          <a:prstGeom prst="rect">
            <a:avLst/>
          </a:prstGeom>
          <a:noFill/>
          <a:ln w="0">
            <a:noFill/>
          </a:ln>
          <a:effectLst>
            <a:outerShdw blurRad="57240" dist="19080" dir="5400000" rotWithShape="0">
              <a:srgbClr val="000000">
                <a:alpha val="50000"/>
              </a:srgbClr>
            </a:outerShdw>
          </a:effectLst>
        </p:spPr>
        <p:txBody>
          <a:bodyPr lIns="91440" tIns="91440" rIns="91440" bIns="91440" anchor="b">
            <a:noAutofit/>
          </a:bodyPr>
          <a:lstStyle/>
          <a:p>
            <a:pPr indent="0">
              <a:buNone/>
            </a:pPr>
            <a:r>
              <a:rPr lang="fr-FR" sz="4000" b="0" u="none" strike="noStrike">
                <a:solidFill>
                  <a:schemeClr val="dk1"/>
                </a:solidFill>
                <a:effectLst/>
                <a:uFillTx/>
                <a:latin typeface="Arial"/>
              </a:rPr>
              <a:t>Click to edit the title text format</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_1_1_1_1_1_1">
    <p:bg>
      <p:bgPr>
        <a:solidFill>
          <a:schemeClr val="lt1"/>
        </a:solidFill>
        <a:effectLst/>
      </p:bgPr>
    </p:bg>
    <p:spTree>
      <p:nvGrpSpPr>
        <p:cNvPr id="1" name=""/>
        <p:cNvGrpSpPr/>
        <p:nvPr/>
      </p:nvGrpSpPr>
      <p:grpSpPr>
        <a:xfrm>
          <a:off x="0" y="0"/>
          <a:ext cx="0" cy="0"/>
          <a:chOff x="0" y="0"/>
          <a:chExt cx="0" cy="0"/>
        </a:xfrm>
      </p:grpSpPr>
      <p:pic>
        <p:nvPicPr>
          <p:cNvPr id="32" name="Google Shape;98;p19"/>
          <p:cNvPicPr/>
          <p:nvPr/>
        </p:nvPicPr>
        <p:blipFill>
          <a:blip r:embed="rId2">
            <a:alphaModFix amt="7000"/>
          </a:blip>
          <a:srcRect l="1511" r="1522"/>
          <a:stretch/>
        </p:blipFill>
        <p:spPr>
          <a:xfrm flipH="1">
            <a:off x="360" y="0"/>
            <a:ext cx="9143640" cy="5143320"/>
          </a:xfrm>
          <a:prstGeom prst="rect">
            <a:avLst/>
          </a:prstGeom>
          <a:noFill/>
          <a:ln w="0">
            <a:noFill/>
          </a:ln>
        </p:spPr>
      </p:pic>
      <p:sp>
        <p:nvSpPr>
          <p:cNvPr id="33" name="PlaceHolder 1"/>
          <p:cNvSpPr>
            <a:spLocks noGrp="1"/>
          </p:cNvSpPr>
          <p:nvPr>
            <p:ph type="title"/>
          </p:nvPr>
        </p:nvSpPr>
        <p:spPr>
          <a:xfrm>
            <a:off x="621360" y="913680"/>
            <a:ext cx="5447520" cy="754560"/>
          </a:xfrm>
          <a:prstGeom prst="rect">
            <a:avLst/>
          </a:prstGeom>
          <a:noFill/>
          <a:ln w="0">
            <a:noFill/>
          </a:ln>
        </p:spPr>
        <p:txBody>
          <a:bodyPr lIns="91440" tIns="91440" rIns="91440" bIns="91440" anchor="b">
            <a:noAutofit/>
          </a:bodyPr>
          <a:lstStyle/>
          <a:p>
            <a:pPr indent="0">
              <a:lnSpc>
                <a:spcPct val="100000"/>
              </a:lnSpc>
              <a:buNone/>
            </a:pPr>
            <a:r>
              <a:rPr lang="fr-FR" sz="4500" b="1" u="none" strike="noStrike">
                <a:solidFill>
                  <a:schemeClr val="dk1"/>
                </a:solidFill>
                <a:effectLst/>
                <a:uFillTx/>
                <a:latin typeface="Unbounded"/>
                <a:ea typeface="Unbounded"/>
              </a:rPr>
              <a:t>xx%</a:t>
            </a:r>
            <a:endParaRPr lang="fr-FR" sz="4500" b="0" u="none" strike="noStrike">
              <a:solidFill>
                <a:schemeClr val="dk1"/>
              </a:solidFill>
              <a:effectLst/>
              <a:uFillTx/>
              <a:latin typeface="Arial"/>
            </a:endParaRPr>
          </a:p>
        </p:txBody>
      </p:sp>
      <p:sp>
        <p:nvSpPr>
          <p:cNvPr id="34" name="PlaceHolder 2"/>
          <p:cNvSpPr>
            <a:spLocks noGrp="1"/>
          </p:cNvSpPr>
          <p:nvPr>
            <p:ph type="title"/>
          </p:nvPr>
        </p:nvSpPr>
        <p:spPr>
          <a:xfrm>
            <a:off x="3467520" y="2913480"/>
            <a:ext cx="5447520" cy="754560"/>
          </a:xfrm>
          <a:prstGeom prst="rect">
            <a:avLst/>
          </a:prstGeom>
          <a:noFill/>
          <a:ln w="0">
            <a:noFill/>
          </a:ln>
        </p:spPr>
        <p:txBody>
          <a:bodyPr lIns="91440" tIns="91440" rIns="91440" bIns="91440" anchor="b">
            <a:noAutofit/>
          </a:bodyPr>
          <a:lstStyle/>
          <a:p>
            <a:pPr indent="0">
              <a:lnSpc>
                <a:spcPct val="100000"/>
              </a:lnSpc>
              <a:buNone/>
            </a:pPr>
            <a:r>
              <a:rPr lang="fr-FR" sz="4500" b="1" u="none" strike="noStrike">
                <a:solidFill>
                  <a:schemeClr val="dk1"/>
                </a:solidFill>
                <a:effectLst/>
                <a:uFillTx/>
                <a:latin typeface="Unbounded"/>
                <a:ea typeface="Unbounded"/>
              </a:rPr>
              <a:t>xx%</a:t>
            </a:r>
            <a:endParaRPr lang="fr-FR" sz="4500" b="0" u="none" strike="noStrike">
              <a:solidFill>
                <a:schemeClr val="dk1"/>
              </a:solidFill>
              <a:effectLst/>
              <a:uFillTx/>
              <a:latin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CUSTOM_3_1">
    <p:bg>
      <p:bgPr>
        <a:solidFill>
          <a:schemeClr val="lt1"/>
        </a:solidFill>
        <a:effectLst/>
      </p:bgPr>
    </p:bg>
    <p:spTree>
      <p:nvGrpSpPr>
        <p:cNvPr id="1" name=""/>
        <p:cNvGrpSpPr/>
        <p:nvPr/>
      </p:nvGrpSpPr>
      <p:grpSpPr>
        <a:xfrm>
          <a:off x="0" y="0"/>
          <a:ext cx="0" cy="0"/>
          <a:chOff x="0" y="0"/>
          <a:chExt cx="0" cy="0"/>
        </a:xfrm>
      </p:grpSpPr>
      <p:pic>
        <p:nvPicPr>
          <p:cNvPr id="35" name="Google Shape;104;p20"/>
          <p:cNvPicPr/>
          <p:nvPr/>
        </p:nvPicPr>
        <p:blipFill>
          <a:blip r:embed="rId2">
            <a:alphaModFix amt="7000"/>
          </a:blip>
          <a:srcRect l="1511" r="1522"/>
          <a:stretch/>
        </p:blipFill>
        <p:spPr>
          <a:xfrm flipH="1">
            <a:off x="360" y="0"/>
            <a:ext cx="9143640" cy="5143320"/>
          </a:xfrm>
          <a:prstGeom prst="rect">
            <a:avLst/>
          </a:prstGeom>
          <a:noFill/>
          <a:ln w="0">
            <a:noFill/>
          </a:ln>
        </p:spPr>
      </p:pic>
      <p:sp>
        <p:nvSpPr>
          <p:cNvPr id="36" name="PlaceHolder 1"/>
          <p:cNvSpPr>
            <a:spLocks noGrp="1"/>
          </p:cNvSpPr>
          <p:nvPr>
            <p:ph type="title"/>
          </p:nvPr>
        </p:nvSpPr>
        <p:spPr>
          <a:xfrm>
            <a:off x="228600" y="3856320"/>
            <a:ext cx="5089680" cy="1058400"/>
          </a:xfrm>
          <a:prstGeom prst="rect">
            <a:avLst/>
          </a:prstGeom>
          <a:noFill/>
          <a:ln w="0">
            <a:noFill/>
          </a:ln>
        </p:spPr>
        <p:txBody>
          <a:bodyPr lIns="91440" tIns="91440" rIns="91440" bIns="91440" anchor="b">
            <a:noAutofit/>
          </a:bodyPr>
          <a:lstStyle/>
          <a:p>
            <a:pPr indent="0">
              <a:buNone/>
            </a:pPr>
            <a:r>
              <a:rPr lang="fr-FR" sz="4000" b="0" u="none" strike="noStrike">
                <a:solidFill>
                  <a:schemeClr val="dk1"/>
                </a:solidFill>
                <a:effectLst/>
                <a:uFillTx/>
                <a:latin typeface="Arial"/>
              </a:rPr>
              <a:t>Click to edit the title text format</a:t>
            </a:r>
          </a:p>
        </p:txBody>
      </p:sp>
      <p:sp>
        <p:nvSpPr>
          <p:cNvPr id="37" name="Google Shape;107;p20"/>
          <p:cNvSpPr/>
          <p:nvPr/>
        </p:nvSpPr>
        <p:spPr>
          <a:xfrm>
            <a:off x="6121080" y="3944520"/>
            <a:ext cx="2794320" cy="713880"/>
          </a:xfrm>
          <a:prstGeom prst="rect">
            <a:avLst/>
          </a:prstGeom>
          <a:noFill/>
          <a:ln w="0">
            <a:noFill/>
          </a:ln>
        </p:spPr>
        <p:style>
          <a:lnRef idx="0">
            <a:scrgbClr r="0" g="0" b="0"/>
          </a:lnRef>
          <a:fillRef idx="0">
            <a:scrgbClr r="0" g="0" b="0"/>
          </a:fillRef>
          <a:effectRef idx="0">
            <a:scrgbClr r="0" g="0" b="0"/>
          </a:effectRef>
          <a:fontRef idx="minor"/>
        </p:style>
        <p:txBody>
          <a:bodyPr tIns="91440" bIns="91440" anchor="t">
            <a:noAutofit/>
          </a:bodyPr>
          <a:lstStyle/>
          <a:p>
            <a:pPr algn="r" defTabSz="914400">
              <a:lnSpc>
                <a:spcPct val="100000"/>
              </a:lnSpc>
              <a:tabLst>
                <a:tab pos="0" algn="l"/>
              </a:tabLst>
            </a:pPr>
            <a:r>
              <a:rPr lang="en" sz="1000" b="1" u="none" strike="noStrike">
                <a:solidFill>
                  <a:schemeClr val="dk1"/>
                </a:solidFill>
                <a:effectLst/>
                <a:uFillTx/>
                <a:latin typeface="Manrope"/>
                <a:ea typeface="Manrope"/>
              </a:rPr>
              <a:t>CREDITS:</a:t>
            </a:r>
            <a:r>
              <a:rPr lang="en" sz="1000" b="0" u="none" strike="noStrike">
                <a:solidFill>
                  <a:schemeClr val="dk1"/>
                </a:solidFill>
                <a:effectLst/>
                <a:uFillTx/>
                <a:latin typeface="Manrope"/>
                <a:ea typeface="Manrope"/>
              </a:rPr>
              <a:t> This presentation template was created by </a:t>
            </a:r>
            <a:r>
              <a:rPr lang="en" sz="1000" b="1" u="sng" strike="noStrike">
                <a:solidFill>
                  <a:schemeClr val="dk1"/>
                </a:solidFill>
                <a:effectLst/>
                <a:uFillTx/>
                <a:latin typeface="Manrope"/>
                <a:ea typeface="Manrope"/>
                <a:hlinkClick r:id="rId3"/>
              </a:rPr>
              <a:t>Slidesgo</a:t>
            </a:r>
            <a:r>
              <a:rPr lang="en" sz="1000" b="0" u="none" strike="noStrike">
                <a:solidFill>
                  <a:schemeClr val="dk1"/>
                </a:solidFill>
                <a:effectLst/>
                <a:uFillTx/>
                <a:latin typeface="Manrope"/>
                <a:ea typeface="Manrope"/>
              </a:rPr>
              <a:t>, and includes icons, infographics &amp; images by </a:t>
            </a:r>
            <a:r>
              <a:rPr lang="en" sz="1000" b="1" u="sng" strike="noStrike">
                <a:solidFill>
                  <a:schemeClr val="dk1"/>
                </a:solidFill>
                <a:effectLst/>
                <a:uFillTx/>
                <a:latin typeface="Manrope"/>
                <a:ea typeface="Manrope"/>
                <a:hlinkClick r:id="rId4"/>
              </a:rPr>
              <a:t>Freepik</a:t>
            </a:r>
            <a:r>
              <a:rPr lang="en" sz="1000" b="0" u="none" strike="noStrike">
                <a:solidFill>
                  <a:schemeClr val="dk1"/>
                </a:solidFill>
                <a:effectLst/>
                <a:uFillTx/>
                <a:latin typeface="Manrope"/>
                <a:ea typeface="Manrope"/>
              </a:rPr>
              <a:t> </a:t>
            </a:r>
            <a:endParaRPr lang="en-US" sz="1000" b="0" u="none" strike="noStrike">
              <a:solidFill>
                <a:srgbClr val="000000"/>
              </a:solidFill>
              <a:effectLst/>
              <a:uFillTx/>
              <a:latin typeface="OpenSymbo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SECTION_HEADER">
    <p:bg>
      <p:bgPr>
        <a:solidFill>
          <a:schemeClr val="lt1"/>
        </a:solidFill>
        <a:effectLst/>
      </p:bgPr>
    </p:bg>
    <p:spTree>
      <p:nvGrpSpPr>
        <p:cNvPr id="1" name=""/>
        <p:cNvGrpSpPr/>
        <p:nvPr/>
      </p:nvGrpSpPr>
      <p:grpSpPr>
        <a:xfrm>
          <a:off x="0" y="0"/>
          <a:ext cx="0" cy="0"/>
          <a:chOff x="0" y="0"/>
          <a:chExt cx="0" cy="0"/>
        </a:xfrm>
      </p:grpSpPr>
      <p:sp>
        <p:nvSpPr>
          <p:cNvPr id="38" name="PlaceHolder 1"/>
          <p:cNvSpPr>
            <a:spLocks noGrp="1"/>
          </p:cNvSpPr>
          <p:nvPr>
            <p:ph type="body"/>
          </p:nvPr>
        </p:nvSpPr>
        <p:spPr>
          <a:xfrm>
            <a:off x="0" y="0"/>
            <a:ext cx="9143640" cy="5143320"/>
          </a:xfrm>
          <a:prstGeom prst="rect">
            <a:avLst/>
          </a:prstGeom>
          <a:noFill/>
          <a:ln w="0">
            <a:noFill/>
          </a:ln>
        </p:spPr>
        <p:txBody>
          <a:bodyPr lIns="90000" tIns="45000" rIns="90000" bIns="45000" anchor="t">
            <a:normAutofit/>
          </a:bodyPr>
          <a:lstStyle/>
          <a:p>
            <a:pPr marL="432000" indent="-324000">
              <a:spcBef>
                <a:spcPts val="1417"/>
              </a:spcBef>
              <a:buClr>
                <a:srgbClr val="000000"/>
              </a:buClr>
              <a:buSzPct val="45000"/>
              <a:buFont typeface="Wingdings" charset="2"/>
              <a:buChar char=""/>
            </a:pPr>
            <a:r>
              <a:rPr lang="fr-FR" sz="1800" b="0" u="none" strike="noStrike">
                <a:solidFill>
                  <a:srgbClr val="000000"/>
                </a:solidFill>
                <a:effectLst/>
                <a:uFillTx/>
                <a:latin typeface="Arial"/>
              </a:rPr>
              <a:t>Click to edit the outline text format</a:t>
            </a:r>
          </a:p>
          <a:p>
            <a:pPr marL="864000" lvl="1" indent="-324000">
              <a:spcBef>
                <a:spcPts val="1134"/>
              </a:spcBef>
              <a:buClr>
                <a:srgbClr val="000000"/>
              </a:buClr>
              <a:buSzPct val="75000"/>
              <a:buFont typeface="Symbol" charset="2"/>
              <a:buChar char=""/>
            </a:pPr>
            <a:r>
              <a:rPr lang="fr-FR" sz="1800" b="0" u="none" strike="noStrike">
                <a:solidFill>
                  <a:srgbClr val="000000"/>
                </a:solidFill>
                <a:effectLst/>
                <a:uFillTx/>
                <a:latin typeface="Arial"/>
              </a:rPr>
              <a:t>Second Outline Level</a:t>
            </a:r>
          </a:p>
          <a:p>
            <a:pPr marL="1296000" lvl="2" indent="-288000">
              <a:spcBef>
                <a:spcPts val="850"/>
              </a:spcBef>
              <a:buClr>
                <a:srgbClr val="000000"/>
              </a:buClr>
              <a:buSzPct val="45000"/>
              <a:buFont typeface="Wingdings" charset="2"/>
              <a:buChar char=""/>
            </a:pPr>
            <a:r>
              <a:rPr lang="fr-FR" sz="1800" b="0" u="none" strike="noStrike">
                <a:solidFill>
                  <a:srgbClr val="000000"/>
                </a:solidFill>
                <a:effectLst/>
                <a:uFillTx/>
                <a:latin typeface="Arial"/>
              </a:rPr>
              <a:t>Third Outline Level</a:t>
            </a:r>
          </a:p>
          <a:p>
            <a:pPr marL="1728000" lvl="3" indent="-216000">
              <a:spcBef>
                <a:spcPts val="567"/>
              </a:spcBef>
              <a:buClr>
                <a:srgbClr val="000000"/>
              </a:buClr>
              <a:buSzPct val="75000"/>
              <a:buFont typeface="Symbol" charset="2"/>
              <a:buChar char=""/>
            </a:pPr>
            <a:r>
              <a:rPr lang="fr-FR" sz="1800" b="0" u="none" strike="noStrike">
                <a:solidFill>
                  <a:srgbClr val="000000"/>
                </a:solidFill>
                <a:effectLst/>
                <a:uFillTx/>
                <a:latin typeface="Arial"/>
              </a:rPr>
              <a:t>Fourth Outline Level</a:t>
            </a:r>
          </a:p>
          <a:p>
            <a:pPr marL="2160000" lvl="4" indent="-216000">
              <a:spcBef>
                <a:spcPts val="283"/>
              </a:spcBef>
              <a:buClr>
                <a:srgbClr val="000000"/>
              </a:buClr>
              <a:buSzPct val="45000"/>
              <a:buFont typeface="Wingdings" charset="2"/>
              <a:buChar char=""/>
            </a:pPr>
            <a:r>
              <a:rPr lang="fr-FR" sz="1800" b="0" u="none" strike="noStrike">
                <a:solidFill>
                  <a:srgbClr val="000000"/>
                </a:solidFill>
                <a:effectLst/>
                <a:uFillTx/>
                <a:latin typeface="Arial"/>
              </a:rPr>
              <a:t>Fifth Outline Level</a:t>
            </a:r>
          </a:p>
          <a:p>
            <a:pPr marL="2592000" lvl="5" indent="-216000">
              <a:spcBef>
                <a:spcPts val="283"/>
              </a:spcBef>
              <a:buClr>
                <a:srgbClr val="000000"/>
              </a:buClr>
              <a:buSzPct val="45000"/>
              <a:buFont typeface="Wingdings" charset="2"/>
              <a:buChar char=""/>
            </a:pPr>
            <a:r>
              <a:rPr lang="fr-FR" sz="1800" b="0" u="none" strike="noStrike">
                <a:solidFill>
                  <a:srgbClr val="000000"/>
                </a:solidFill>
                <a:effectLst/>
                <a:uFillTx/>
                <a:latin typeface="Arial"/>
              </a:rPr>
              <a:t>Sixth Outline Level</a:t>
            </a:r>
          </a:p>
          <a:p>
            <a:pPr marL="3024000" lvl="6" indent="-216000">
              <a:spcBef>
                <a:spcPts val="283"/>
              </a:spcBef>
              <a:buClr>
                <a:srgbClr val="000000"/>
              </a:buClr>
              <a:buSzPct val="45000"/>
              <a:buFont typeface="Wingdings" charset="2"/>
              <a:buChar char=""/>
            </a:pPr>
            <a:r>
              <a:rPr lang="fr-FR" sz="1800" b="0" u="none" strike="noStrike">
                <a:solidFill>
                  <a:srgbClr val="000000"/>
                </a:solidFill>
                <a:effectLst/>
                <a:uFillTx/>
                <a:latin typeface="Arial"/>
              </a:rPr>
              <a:t>Seventh Outline Level</a:t>
            </a:r>
          </a:p>
        </p:txBody>
      </p:sp>
      <p:sp>
        <p:nvSpPr>
          <p:cNvPr id="39" name="PlaceHolder 2"/>
          <p:cNvSpPr>
            <a:spLocks noGrp="1"/>
          </p:cNvSpPr>
          <p:nvPr>
            <p:ph type="title"/>
          </p:nvPr>
        </p:nvSpPr>
        <p:spPr>
          <a:xfrm>
            <a:off x="2013120" y="415080"/>
            <a:ext cx="6901920" cy="1311120"/>
          </a:xfrm>
          <a:prstGeom prst="rect">
            <a:avLst/>
          </a:prstGeom>
          <a:noFill/>
          <a:ln w="0">
            <a:noFill/>
          </a:ln>
          <a:effectLst>
            <a:outerShdw blurRad="57240" dist="19080" dir="5400000" rotWithShape="0">
              <a:srgbClr val="000000">
                <a:alpha val="50000"/>
              </a:srgbClr>
            </a:outerShdw>
          </a:effectLst>
        </p:spPr>
        <p:txBody>
          <a:bodyPr lIns="91440" tIns="91440" rIns="91440" bIns="91440" anchor="t">
            <a:noAutofit/>
          </a:bodyPr>
          <a:lstStyle/>
          <a:p>
            <a:pPr indent="0">
              <a:buNone/>
            </a:pPr>
            <a:r>
              <a:rPr lang="fr-FR" sz="4000" b="0" u="none" strike="noStrike">
                <a:solidFill>
                  <a:schemeClr val="dk1"/>
                </a:solidFill>
                <a:effectLst/>
                <a:uFillTx/>
                <a:latin typeface="Arial"/>
              </a:rPr>
              <a:t>Click to edit the title text format</a:t>
            </a:r>
          </a:p>
        </p:txBody>
      </p:sp>
      <p:sp>
        <p:nvSpPr>
          <p:cNvPr id="40" name="PlaceHolder 3"/>
          <p:cNvSpPr>
            <a:spLocks noGrp="1"/>
          </p:cNvSpPr>
          <p:nvPr>
            <p:ph type="title"/>
          </p:nvPr>
        </p:nvSpPr>
        <p:spPr>
          <a:xfrm>
            <a:off x="228600" y="4099320"/>
            <a:ext cx="1267920" cy="815400"/>
          </a:xfrm>
          <a:prstGeom prst="rect">
            <a:avLst/>
          </a:prstGeom>
          <a:noFill/>
          <a:ln w="0">
            <a:noFill/>
          </a:ln>
          <a:effectLst>
            <a:outerShdw blurRad="57240" dist="19080" dir="5400000" rotWithShape="0">
              <a:srgbClr val="000000">
                <a:alpha val="50000"/>
              </a:srgbClr>
            </a:outerShdw>
          </a:effectLst>
        </p:spPr>
        <p:txBody>
          <a:bodyPr lIns="91440" tIns="91440" rIns="91440" bIns="91440" anchor="ctr">
            <a:noAutofit/>
          </a:bodyPr>
          <a:lstStyle/>
          <a:p>
            <a:pPr indent="0" algn="ctr">
              <a:lnSpc>
                <a:spcPct val="100000"/>
              </a:lnSpc>
              <a:buNone/>
            </a:pPr>
            <a:r>
              <a:rPr lang="fr-FR" sz="4500" b="1" u="none" strike="noStrike">
                <a:solidFill>
                  <a:schemeClr val="lt1"/>
                </a:solidFill>
                <a:effectLst/>
                <a:uFillTx/>
                <a:latin typeface="Unbounded"/>
                <a:ea typeface="Unbounded"/>
              </a:rPr>
              <a:t>xx%</a:t>
            </a:r>
            <a:endParaRPr lang="fr-FR" sz="4500" b="0" u="none" strike="noStrike">
              <a:solidFill>
                <a:schemeClr val="dk1"/>
              </a:solidFill>
              <a:effectLst/>
              <a:uFillTx/>
              <a:latin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_1_1_1_1_1_1_1">
    <p:bg>
      <p:bgPr>
        <a:solidFill>
          <a:schemeClr val="lt1"/>
        </a:solidFill>
        <a:effectLst/>
      </p:bgPr>
    </p:bg>
    <p:spTree>
      <p:nvGrpSpPr>
        <p:cNvPr id="1" name=""/>
        <p:cNvGrpSpPr/>
        <p:nvPr/>
      </p:nvGrpSpPr>
      <p:grpSpPr>
        <a:xfrm>
          <a:off x="0" y="0"/>
          <a:ext cx="0" cy="0"/>
          <a:chOff x="0" y="0"/>
          <a:chExt cx="0" cy="0"/>
        </a:xfrm>
      </p:grpSpPr>
      <p:pic>
        <p:nvPicPr>
          <p:cNvPr id="41" name="Google Shape;109;p21"/>
          <p:cNvPicPr/>
          <p:nvPr/>
        </p:nvPicPr>
        <p:blipFill>
          <a:blip r:embed="rId2">
            <a:alphaModFix amt="10000"/>
          </a:blip>
          <a:srcRect l="1511" r="1522"/>
          <a:stretch/>
        </p:blipFill>
        <p:spPr>
          <a:xfrm>
            <a:off x="0" y="0"/>
            <a:ext cx="9143640" cy="5143320"/>
          </a:xfrm>
          <a:prstGeom prst="rect">
            <a:avLst/>
          </a:prstGeom>
          <a:noFill/>
          <a:ln w="0">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_1_1_1_1_1_1_1_1">
    <p:bg>
      <p:bgPr>
        <a:solidFill>
          <a:schemeClr val="lt1"/>
        </a:solidFill>
        <a:effectLst/>
      </p:bgPr>
    </p:bg>
    <p:spTree>
      <p:nvGrpSpPr>
        <p:cNvPr id="1" name=""/>
        <p:cNvGrpSpPr/>
        <p:nvPr/>
      </p:nvGrpSpPr>
      <p:grpSpPr>
        <a:xfrm>
          <a:off x="0" y="0"/>
          <a:ext cx="0" cy="0"/>
          <a:chOff x="0" y="0"/>
          <a:chExt cx="0" cy="0"/>
        </a:xfrm>
      </p:grpSpPr>
      <p:pic>
        <p:nvPicPr>
          <p:cNvPr id="42" name="Google Shape;111;p22"/>
          <p:cNvPicPr/>
          <p:nvPr/>
        </p:nvPicPr>
        <p:blipFill>
          <a:blip r:embed="rId2">
            <a:alphaModFix amt="7000"/>
          </a:blip>
          <a:srcRect l="1511" r="1522"/>
          <a:stretch/>
        </p:blipFill>
        <p:spPr>
          <a:xfrm flipH="1">
            <a:off x="360" y="0"/>
            <a:ext cx="9143640" cy="5143320"/>
          </a:xfrm>
          <a:prstGeom prst="rect">
            <a:avLst/>
          </a:prstGeom>
          <a:noFill/>
          <a:ln w="0">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x" preserve="1">
  <p:cSld name="TITLE_AND_BODY">
    <p:bg>
      <p:bgPr>
        <a:solidFill>
          <a:schemeClr val="lt1"/>
        </a:solidFill>
        <a:effectLst/>
      </p:bgPr>
    </p:bg>
    <p:spTree>
      <p:nvGrpSpPr>
        <p:cNvPr id="1" name=""/>
        <p:cNvGrpSpPr/>
        <p:nvPr/>
      </p:nvGrpSpPr>
      <p:grpSpPr>
        <a:xfrm>
          <a:off x="0" y="0"/>
          <a:ext cx="0" cy="0"/>
          <a:chOff x="0" y="0"/>
          <a:chExt cx="0" cy="0"/>
        </a:xfrm>
      </p:grpSpPr>
      <p:pic>
        <p:nvPicPr>
          <p:cNvPr id="43" name="Google Shape;18;p4"/>
          <p:cNvPicPr/>
          <p:nvPr/>
        </p:nvPicPr>
        <p:blipFill>
          <a:blip r:embed="rId2">
            <a:alphaModFix amt="7000"/>
          </a:blip>
          <a:srcRect l="1511" r="1522"/>
          <a:stretch/>
        </p:blipFill>
        <p:spPr>
          <a:xfrm flipH="1">
            <a:off x="360" y="0"/>
            <a:ext cx="9143640" cy="5143320"/>
          </a:xfrm>
          <a:prstGeom prst="rect">
            <a:avLst/>
          </a:prstGeom>
          <a:noFill/>
          <a:ln w="0">
            <a:noFill/>
          </a:ln>
        </p:spPr>
      </p:pic>
      <p:sp>
        <p:nvSpPr>
          <p:cNvPr id="44"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t">
            <a:noAutofit/>
          </a:bodyPr>
          <a:lstStyle/>
          <a:p>
            <a:pPr indent="0">
              <a:buNone/>
            </a:pPr>
            <a:r>
              <a:rPr lang="fr-FR" sz="2600" b="0" u="none" strike="noStrike">
                <a:solidFill>
                  <a:schemeClr val="dk1"/>
                </a:solidFill>
                <a:effectLst/>
                <a:uFillTx/>
                <a:latin typeface="Arial"/>
              </a:rPr>
              <a:t>Click to edit the title text format</a:t>
            </a:r>
          </a:p>
        </p:txBody>
      </p:sp>
      <p:sp>
        <p:nvSpPr>
          <p:cNvPr id="45" name="PlaceHolder 2"/>
          <p:cNvSpPr>
            <a:spLocks noGrp="1"/>
          </p:cNvSpPr>
          <p:nvPr>
            <p:ph type="body"/>
          </p:nvPr>
        </p:nvSpPr>
        <p:spPr>
          <a:xfrm>
            <a:off x="720000" y="1152360"/>
            <a:ext cx="7703640" cy="3416040"/>
          </a:xfrm>
          <a:prstGeom prst="rect">
            <a:avLst/>
          </a:prstGeom>
          <a:noFill/>
          <a:ln w="0">
            <a:noFill/>
          </a:ln>
        </p:spPr>
        <p:txBody>
          <a:bodyPr lIns="91440" tIns="91440" rIns="91440" bIns="91440" anchor="t">
            <a:noAutofit/>
          </a:bodyPr>
          <a:lstStyle/>
          <a:p>
            <a:pPr marL="432000" indent="-324000">
              <a:spcBef>
                <a:spcPts val="1417"/>
              </a:spcBef>
              <a:buClr>
                <a:srgbClr val="000000"/>
              </a:buClr>
              <a:buSzPct val="45000"/>
              <a:buFont typeface="Wingdings" charset="2"/>
              <a:buChar char=""/>
            </a:pPr>
            <a:r>
              <a:rPr lang="fr-FR" sz="1200" b="0" u="none" strike="noStrike">
                <a:solidFill>
                  <a:srgbClr val="000000"/>
                </a:solidFill>
                <a:effectLst/>
                <a:uFillTx/>
                <a:latin typeface="Arial"/>
              </a:rPr>
              <a:t>Click to edit the outline text format</a:t>
            </a:r>
          </a:p>
          <a:p>
            <a:pPr marL="864000" lvl="1" indent="-324000">
              <a:spcBef>
                <a:spcPts val="1134"/>
              </a:spcBef>
              <a:buClr>
                <a:srgbClr val="000000"/>
              </a:buClr>
              <a:buSzPct val="75000"/>
              <a:buFont typeface="Symbol" charset="2"/>
              <a:buChar char=""/>
            </a:pPr>
            <a:r>
              <a:rPr lang="fr-FR" sz="1200" b="0" u="none" strike="noStrike">
                <a:solidFill>
                  <a:srgbClr val="000000"/>
                </a:solidFill>
                <a:effectLst/>
                <a:uFillTx/>
                <a:latin typeface="Arial"/>
              </a:rPr>
              <a:t>Second Outline Level</a:t>
            </a:r>
          </a:p>
          <a:p>
            <a:pPr marL="1296000" lvl="2" indent="-288000">
              <a:spcBef>
                <a:spcPts val="850"/>
              </a:spcBef>
              <a:buClr>
                <a:srgbClr val="000000"/>
              </a:buClr>
              <a:buSzPct val="45000"/>
              <a:buFont typeface="Wingdings" charset="2"/>
              <a:buChar char=""/>
            </a:pPr>
            <a:r>
              <a:rPr lang="fr-FR" sz="1200" b="0" u="none" strike="noStrike">
                <a:solidFill>
                  <a:srgbClr val="000000"/>
                </a:solidFill>
                <a:effectLst/>
                <a:uFillTx/>
                <a:latin typeface="Arial"/>
              </a:rPr>
              <a:t>Third Outline Level</a:t>
            </a:r>
          </a:p>
          <a:p>
            <a:pPr marL="1728000" lvl="3" indent="-216000">
              <a:spcBef>
                <a:spcPts val="567"/>
              </a:spcBef>
              <a:buClr>
                <a:srgbClr val="000000"/>
              </a:buClr>
              <a:buSzPct val="75000"/>
              <a:buFont typeface="Symbol" charset="2"/>
              <a:buChar char=""/>
            </a:pPr>
            <a:r>
              <a:rPr lang="fr-FR" sz="1200" b="0" u="none" strike="noStrike">
                <a:solidFill>
                  <a:srgbClr val="000000"/>
                </a:solidFill>
                <a:effectLst/>
                <a:uFillTx/>
                <a:latin typeface="Arial"/>
              </a:rPr>
              <a:t>Fourth Outline Level</a:t>
            </a:r>
          </a:p>
          <a:p>
            <a:pPr marL="2160000" lvl="4" indent="-216000">
              <a:spcBef>
                <a:spcPts val="283"/>
              </a:spcBef>
              <a:buClr>
                <a:srgbClr val="000000"/>
              </a:buClr>
              <a:buSzPct val="45000"/>
              <a:buFont typeface="Wingdings" charset="2"/>
              <a:buChar char=""/>
            </a:pPr>
            <a:r>
              <a:rPr lang="fr-FR" sz="1200" b="0" u="none" strike="noStrike">
                <a:solidFill>
                  <a:srgbClr val="000000"/>
                </a:solidFill>
                <a:effectLst/>
                <a:uFillTx/>
                <a:latin typeface="Arial"/>
              </a:rPr>
              <a:t>Fifth Outline Level</a:t>
            </a:r>
          </a:p>
          <a:p>
            <a:pPr marL="2592000" lvl="5" indent="-216000">
              <a:spcBef>
                <a:spcPts val="283"/>
              </a:spcBef>
              <a:buClr>
                <a:srgbClr val="000000"/>
              </a:buClr>
              <a:buSzPct val="45000"/>
              <a:buFont typeface="Wingdings" charset="2"/>
              <a:buChar char=""/>
            </a:pPr>
            <a:r>
              <a:rPr lang="fr-FR" sz="1200" b="0" u="none" strike="noStrike">
                <a:solidFill>
                  <a:srgbClr val="000000"/>
                </a:solidFill>
                <a:effectLst/>
                <a:uFillTx/>
                <a:latin typeface="Arial"/>
              </a:rPr>
              <a:t>Sixth Outline Level</a:t>
            </a:r>
          </a:p>
          <a:p>
            <a:pPr marL="3024000" lvl="6" indent="-216000">
              <a:spcBef>
                <a:spcPts val="283"/>
              </a:spcBef>
              <a:buClr>
                <a:srgbClr val="000000"/>
              </a:buClr>
              <a:buSzPct val="45000"/>
              <a:buFont typeface="Wingdings" charset="2"/>
              <a:buChar char=""/>
            </a:pPr>
            <a:r>
              <a:rPr lang="fr-FR" sz="1200" b="0" u="none" strike="noStrike">
                <a:solidFill>
                  <a:srgbClr val="000000"/>
                </a:solidFill>
                <a:effectLst/>
                <a:uFillTx/>
                <a:latin typeface="Arial"/>
              </a:rPr>
              <a:t>Seventh Outline Level</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_AND_TWO_COLUMNS">
    <p:bg>
      <p:bgPr>
        <a:solidFill>
          <a:schemeClr val="lt1"/>
        </a:solidFill>
        <a:effectLst/>
      </p:bgPr>
    </p:bg>
    <p:spTree>
      <p:nvGrpSpPr>
        <p:cNvPr id="1" name=""/>
        <p:cNvGrpSpPr/>
        <p:nvPr/>
      </p:nvGrpSpPr>
      <p:grpSpPr>
        <a:xfrm>
          <a:off x="0" y="0"/>
          <a:ext cx="0" cy="0"/>
          <a:chOff x="0" y="0"/>
          <a:chExt cx="0" cy="0"/>
        </a:xfrm>
      </p:grpSpPr>
      <p:pic>
        <p:nvPicPr>
          <p:cNvPr id="46" name="Google Shape;22;p5"/>
          <p:cNvPicPr/>
          <p:nvPr/>
        </p:nvPicPr>
        <p:blipFill>
          <a:blip r:embed="rId2">
            <a:alphaModFix amt="7000"/>
          </a:blip>
          <a:srcRect l="2236" t="738" r="2236" b="748"/>
          <a:stretch/>
        </p:blipFill>
        <p:spPr>
          <a:xfrm flipH="1">
            <a:off x="360" y="0"/>
            <a:ext cx="9143640" cy="5143320"/>
          </a:xfrm>
          <a:prstGeom prst="rect">
            <a:avLst/>
          </a:prstGeom>
          <a:noFill/>
          <a:ln w="0">
            <a:noFill/>
          </a:ln>
        </p:spPr>
      </p:pic>
      <p:sp>
        <p:nvSpPr>
          <p:cNvPr id="47" name="PlaceHolder 1"/>
          <p:cNvSpPr>
            <a:spLocks noGrp="1"/>
          </p:cNvSpPr>
          <p:nvPr>
            <p:ph type="title"/>
          </p:nvPr>
        </p:nvSpPr>
        <p:spPr>
          <a:xfrm>
            <a:off x="228600" y="228600"/>
            <a:ext cx="8686440" cy="572400"/>
          </a:xfrm>
          <a:prstGeom prst="rect">
            <a:avLst/>
          </a:prstGeom>
          <a:noFill/>
          <a:ln w="0">
            <a:noFill/>
          </a:ln>
          <a:effectLst>
            <a:outerShdw blurRad="57240" dist="19080" dir="5400000" rotWithShape="0">
              <a:srgbClr val="000000">
                <a:alpha val="50000"/>
              </a:srgbClr>
            </a:outerShdw>
          </a:effectLst>
        </p:spPr>
        <p:txBody>
          <a:bodyPr lIns="91440" tIns="91440" rIns="91440" bIns="91440" anchor="t">
            <a:noAutofit/>
          </a:bodyPr>
          <a:lstStyle/>
          <a:p>
            <a:pPr indent="0">
              <a:buNone/>
            </a:pPr>
            <a:r>
              <a:rPr lang="fr-FR" sz="2600" b="0" u="none" strike="noStrike">
                <a:solidFill>
                  <a:schemeClr val="dk1"/>
                </a:solidFill>
                <a:effectLst/>
                <a:uFillTx/>
                <a:latin typeface="Arial"/>
              </a:rPr>
              <a:t>Click to edit the title text format</a:t>
            </a:r>
          </a:p>
        </p:txBody>
      </p:sp>
      <p:sp>
        <p:nvSpPr>
          <p:cNvPr id="48" name="PlaceHolder 2"/>
          <p:cNvSpPr>
            <a:spLocks noGrp="1"/>
          </p:cNvSpPr>
          <p:nvPr>
            <p:ph type="body"/>
          </p:nvPr>
        </p:nvSpPr>
        <p:spPr>
          <a:xfrm>
            <a:off x="0" y="0"/>
            <a:ext cx="9143640" cy="3641040"/>
          </a:xfrm>
          <a:prstGeom prst="rect">
            <a:avLst/>
          </a:prstGeom>
          <a:noFill/>
          <a:ln w="0">
            <a:noFill/>
          </a:ln>
        </p:spPr>
        <p:txBody>
          <a:bodyPr lIns="90000" tIns="45000" rIns="90000" bIns="45000" anchor="t">
            <a:normAutofit/>
          </a:bodyPr>
          <a:lstStyle/>
          <a:p>
            <a:pPr marL="432000" indent="-324000">
              <a:spcBef>
                <a:spcPts val="1417"/>
              </a:spcBef>
              <a:buClr>
                <a:srgbClr val="000000"/>
              </a:buClr>
              <a:buSzPct val="45000"/>
              <a:buFont typeface="Wingdings" charset="2"/>
              <a:buChar char=""/>
            </a:pPr>
            <a:r>
              <a:rPr lang="fr-FR" sz="1800" b="0" u="none" strike="noStrike">
                <a:solidFill>
                  <a:srgbClr val="000000"/>
                </a:solidFill>
                <a:effectLst/>
                <a:uFillTx/>
                <a:latin typeface="Arial"/>
              </a:rPr>
              <a:t>Click to edit the outline text format</a:t>
            </a:r>
          </a:p>
          <a:p>
            <a:pPr marL="864000" lvl="1" indent="-324000">
              <a:spcBef>
                <a:spcPts val="1134"/>
              </a:spcBef>
              <a:buClr>
                <a:srgbClr val="000000"/>
              </a:buClr>
              <a:buSzPct val="75000"/>
              <a:buFont typeface="Symbol" charset="2"/>
              <a:buChar char=""/>
            </a:pPr>
            <a:r>
              <a:rPr lang="fr-FR" sz="1800" b="0" u="none" strike="noStrike">
                <a:solidFill>
                  <a:srgbClr val="000000"/>
                </a:solidFill>
                <a:effectLst/>
                <a:uFillTx/>
                <a:latin typeface="Arial"/>
              </a:rPr>
              <a:t>Second Outline Level</a:t>
            </a:r>
          </a:p>
          <a:p>
            <a:pPr marL="1296000" lvl="2" indent="-288000">
              <a:spcBef>
                <a:spcPts val="850"/>
              </a:spcBef>
              <a:buClr>
                <a:srgbClr val="000000"/>
              </a:buClr>
              <a:buSzPct val="45000"/>
              <a:buFont typeface="Wingdings" charset="2"/>
              <a:buChar char=""/>
            </a:pPr>
            <a:r>
              <a:rPr lang="fr-FR" sz="1800" b="0" u="none" strike="noStrike">
                <a:solidFill>
                  <a:srgbClr val="000000"/>
                </a:solidFill>
                <a:effectLst/>
                <a:uFillTx/>
                <a:latin typeface="Arial"/>
              </a:rPr>
              <a:t>Third Outline Level</a:t>
            </a:r>
          </a:p>
          <a:p>
            <a:pPr marL="1728000" lvl="3" indent="-216000">
              <a:spcBef>
                <a:spcPts val="567"/>
              </a:spcBef>
              <a:buClr>
                <a:srgbClr val="000000"/>
              </a:buClr>
              <a:buSzPct val="75000"/>
              <a:buFont typeface="Symbol" charset="2"/>
              <a:buChar char=""/>
            </a:pPr>
            <a:r>
              <a:rPr lang="fr-FR" sz="1800" b="0" u="none" strike="noStrike">
                <a:solidFill>
                  <a:srgbClr val="000000"/>
                </a:solidFill>
                <a:effectLst/>
                <a:uFillTx/>
                <a:latin typeface="Arial"/>
              </a:rPr>
              <a:t>Fourth Outline Level</a:t>
            </a:r>
          </a:p>
          <a:p>
            <a:pPr marL="2160000" lvl="4" indent="-216000">
              <a:spcBef>
                <a:spcPts val="283"/>
              </a:spcBef>
              <a:buClr>
                <a:srgbClr val="000000"/>
              </a:buClr>
              <a:buSzPct val="45000"/>
              <a:buFont typeface="Wingdings" charset="2"/>
              <a:buChar char=""/>
            </a:pPr>
            <a:r>
              <a:rPr lang="fr-FR" sz="1800" b="0" u="none" strike="noStrike">
                <a:solidFill>
                  <a:srgbClr val="000000"/>
                </a:solidFill>
                <a:effectLst/>
                <a:uFillTx/>
                <a:latin typeface="Arial"/>
              </a:rPr>
              <a:t>Fifth Outline Level</a:t>
            </a:r>
          </a:p>
          <a:p>
            <a:pPr marL="2592000" lvl="5" indent="-216000">
              <a:spcBef>
                <a:spcPts val="283"/>
              </a:spcBef>
              <a:buClr>
                <a:srgbClr val="000000"/>
              </a:buClr>
              <a:buSzPct val="45000"/>
              <a:buFont typeface="Wingdings" charset="2"/>
              <a:buChar char=""/>
            </a:pPr>
            <a:r>
              <a:rPr lang="fr-FR" sz="1800" b="0" u="none" strike="noStrike">
                <a:solidFill>
                  <a:srgbClr val="000000"/>
                </a:solidFill>
                <a:effectLst/>
                <a:uFillTx/>
                <a:latin typeface="Arial"/>
              </a:rPr>
              <a:t>Sixth Outline Level</a:t>
            </a:r>
          </a:p>
          <a:p>
            <a:pPr marL="3024000" lvl="6" indent="-216000">
              <a:spcBef>
                <a:spcPts val="283"/>
              </a:spcBef>
              <a:buClr>
                <a:srgbClr val="000000"/>
              </a:buClr>
              <a:buSzPct val="45000"/>
              <a:buFont typeface="Wingdings" charset="2"/>
              <a:buChar char=""/>
            </a:pPr>
            <a:r>
              <a:rPr lang="fr-FR" sz="1800" b="0" u="none" strike="noStrike">
                <a:solidFill>
                  <a:srgbClr val="000000"/>
                </a:solidFill>
                <a:effectLst/>
                <a:uFillTx/>
                <a:latin typeface="Arial"/>
              </a:rPr>
              <a:t>Seventh Outline Level</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_ONLY">
    <p:bg>
      <p:bgPr>
        <a:solidFill>
          <a:schemeClr val="lt1"/>
        </a:solidFill>
        <a:effectLst/>
      </p:bgPr>
    </p:bg>
    <p:spTree>
      <p:nvGrpSpPr>
        <p:cNvPr id="1" name=""/>
        <p:cNvGrpSpPr/>
        <p:nvPr/>
      </p:nvGrpSpPr>
      <p:grpSpPr>
        <a:xfrm>
          <a:off x="0" y="0"/>
          <a:ext cx="0" cy="0"/>
          <a:chOff x="0" y="0"/>
          <a:chExt cx="0" cy="0"/>
        </a:xfrm>
      </p:grpSpPr>
      <p:pic>
        <p:nvPicPr>
          <p:cNvPr id="49" name="Google Shape;30;p6"/>
          <p:cNvPicPr/>
          <p:nvPr/>
        </p:nvPicPr>
        <p:blipFill>
          <a:blip r:embed="rId2">
            <a:alphaModFix amt="6000"/>
          </a:blip>
          <a:srcRect l="2271" r="2271"/>
          <a:stretch/>
        </p:blipFill>
        <p:spPr>
          <a:xfrm>
            <a:off x="0" y="0"/>
            <a:ext cx="9143640" cy="5224680"/>
          </a:xfrm>
          <a:prstGeom prst="rect">
            <a:avLst/>
          </a:prstGeom>
          <a:noFill/>
          <a:ln w="0">
            <a:noFill/>
          </a:ln>
        </p:spPr>
      </p:pic>
      <p:sp>
        <p:nvSpPr>
          <p:cNvPr id="50"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t">
            <a:noAutofit/>
          </a:bodyPr>
          <a:lstStyle/>
          <a:p>
            <a:pPr indent="0">
              <a:buNone/>
            </a:pPr>
            <a:r>
              <a:rPr lang="fr-FR" sz="2600" b="0" u="none" strike="noStrike">
                <a:solidFill>
                  <a:schemeClr val="dk1"/>
                </a:solidFill>
                <a:effectLst/>
                <a:uFillTx/>
                <a:latin typeface="Arial"/>
              </a:rPr>
              <a:t>Click to edit the title text format</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ONE_COLUMN_TEXT">
    <p:bg>
      <p:bgPr>
        <a:solidFill>
          <a:schemeClr val="lt1"/>
        </a:solidFill>
        <a:effectLst/>
      </p:bgPr>
    </p:bg>
    <p:spTree>
      <p:nvGrpSpPr>
        <p:cNvPr id="1" name=""/>
        <p:cNvGrpSpPr/>
        <p:nvPr/>
      </p:nvGrpSpPr>
      <p:grpSpPr>
        <a:xfrm>
          <a:off x="0" y="0"/>
          <a:ext cx="0" cy="0"/>
          <a:chOff x="0" y="0"/>
          <a:chExt cx="0" cy="0"/>
        </a:xfrm>
      </p:grpSpPr>
      <p:sp>
        <p:nvSpPr>
          <p:cNvPr id="51" name="PlaceHolder 1"/>
          <p:cNvSpPr>
            <a:spLocks noGrp="1"/>
          </p:cNvSpPr>
          <p:nvPr>
            <p:ph type="title"/>
          </p:nvPr>
        </p:nvSpPr>
        <p:spPr>
          <a:xfrm>
            <a:off x="228600" y="228600"/>
            <a:ext cx="3998160" cy="1445400"/>
          </a:xfrm>
          <a:prstGeom prst="rect">
            <a:avLst/>
          </a:prstGeom>
          <a:noFill/>
          <a:ln w="0">
            <a:noFill/>
          </a:ln>
        </p:spPr>
        <p:txBody>
          <a:bodyPr lIns="91440" tIns="91440" rIns="91440" bIns="91440" anchor="t">
            <a:noAutofit/>
          </a:bodyPr>
          <a:lstStyle/>
          <a:p>
            <a:pPr indent="0">
              <a:buNone/>
            </a:pPr>
            <a:r>
              <a:rPr lang="fr-FR" sz="2600" b="0" u="none" strike="noStrike">
                <a:solidFill>
                  <a:schemeClr val="dk1"/>
                </a:solidFill>
                <a:effectLst/>
                <a:uFillTx/>
                <a:latin typeface="Arial"/>
              </a:rPr>
              <a:t>Click to edit the title text format</a:t>
            </a:r>
          </a:p>
        </p:txBody>
      </p:sp>
      <p:sp>
        <p:nvSpPr>
          <p:cNvPr id="52" name="PlaceHolder 2"/>
          <p:cNvSpPr>
            <a:spLocks noGrp="1"/>
          </p:cNvSpPr>
          <p:nvPr>
            <p:ph type="body"/>
          </p:nvPr>
        </p:nvSpPr>
        <p:spPr>
          <a:xfrm>
            <a:off x="1609560" y="2066040"/>
            <a:ext cx="3823920" cy="2532240"/>
          </a:xfrm>
          <a:prstGeom prst="rect">
            <a:avLst/>
          </a:prstGeom>
          <a:noFill/>
          <a:ln w="0">
            <a:noFill/>
          </a:ln>
        </p:spPr>
        <p:txBody>
          <a:bodyPr lIns="91440" tIns="91440" rIns="91440" bIns="91440" anchor="t">
            <a:noAutofit/>
          </a:bodyPr>
          <a:lstStyle/>
          <a:p>
            <a:pPr marL="432000" indent="-324000">
              <a:spcBef>
                <a:spcPts val="1417"/>
              </a:spcBef>
              <a:buClr>
                <a:srgbClr val="000000"/>
              </a:buClr>
              <a:buSzPct val="45000"/>
              <a:buFont typeface="Wingdings" charset="2"/>
              <a:buChar char=""/>
            </a:pPr>
            <a:r>
              <a:rPr lang="fr-FR" sz="1400" b="0" u="none" strike="noStrike">
                <a:solidFill>
                  <a:srgbClr val="000000"/>
                </a:solidFill>
                <a:effectLst/>
                <a:uFillTx/>
                <a:latin typeface="Arial"/>
              </a:rPr>
              <a:t>Click to edit the outline text format</a:t>
            </a:r>
          </a:p>
          <a:p>
            <a:pPr marL="864000" lvl="1" indent="-324000">
              <a:spcBef>
                <a:spcPts val="1134"/>
              </a:spcBef>
              <a:buClr>
                <a:srgbClr val="000000"/>
              </a:buClr>
              <a:buSzPct val="75000"/>
              <a:buFont typeface="Symbol" charset="2"/>
              <a:buChar char=""/>
            </a:pPr>
            <a:r>
              <a:rPr lang="fr-FR" sz="1400" b="0" u="none" strike="noStrike">
                <a:solidFill>
                  <a:srgbClr val="000000"/>
                </a:solidFill>
                <a:effectLst/>
                <a:uFillTx/>
                <a:latin typeface="Arial"/>
              </a:rPr>
              <a:t>Second Outline Level</a:t>
            </a:r>
          </a:p>
          <a:p>
            <a:pPr marL="1296000" lvl="2" indent="-288000">
              <a:spcBef>
                <a:spcPts val="850"/>
              </a:spcBef>
              <a:buClr>
                <a:srgbClr val="000000"/>
              </a:buClr>
              <a:buSzPct val="45000"/>
              <a:buFont typeface="Wingdings" charset="2"/>
              <a:buChar char=""/>
            </a:pPr>
            <a:r>
              <a:rPr lang="fr-FR" sz="1400" b="0" u="none" strike="noStrike">
                <a:solidFill>
                  <a:srgbClr val="000000"/>
                </a:solidFill>
                <a:effectLst/>
                <a:uFillTx/>
                <a:latin typeface="Arial"/>
              </a:rPr>
              <a:t>Third Outline Level</a:t>
            </a:r>
          </a:p>
          <a:p>
            <a:pPr marL="1728000" lvl="3" indent="-216000">
              <a:spcBef>
                <a:spcPts val="567"/>
              </a:spcBef>
              <a:buClr>
                <a:srgbClr val="000000"/>
              </a:buClr>
              <a:buSzPct val="75000"/>
              <a:buFont typeface="Symbol" charset="2"/>
              <a:buChar char=""/>
            </a:pPr>
            <a:r>
              <a:rPr lang="fr-FR" sz="1400" b="0" u="none" strike="noStrike">
                <a:solidFill>
                  <a:srgbClr val="000000"/>
                </a:solidFill>
                <a:effectLst/>
                <a:uFillTx/>
                <a:latin typeface="Arial"/>
              </a:rPr>
              <a:t>Fourth Outline Level</a:t>
            </a:r>
          </a:p>
          <a:p>
            <a:pPr marL="2160000" lvl="4" indent="-216000">
              <a:spcBef>
                <a:spcPts val="283"/>
              </a:spcBef>
              <a:buClr>
                <a:srgbClr val="000000"/>
              </a:buClr>
              <a:buSzPct val="45000"/>
              <a:buFont typeface="Wingdings" charset="2"/>
              <a:buChar char=""/>
            </a:pPr>
            <a:r>
              <a:rPr lang="fr-FR" sz="1400" b="0" u="none" strike="noStrike">
                <a:solidFill>
                  <a:srgbClr val="000000"/>
                </a:solidFill>
                <a:effectLst/>
                <a:uFillTx/>
                <a:latin typeface="Arial"/>
              </a:rPr>
              <a:t>Fifth Outline Level</a:t>
            </a:r>
          </a:p>
          <a:p>
            <a:pPr marL="2592000" lvl="5" indent="-216000">
              <a:spcBef>
                <a:spcPts val="283"/>
              </a:spcBef>
              <a:buClr>
                <a:srgbClr val="000000"/>
              </a:buClr>
              <a:buSzPct val="45000"/>
              <a:buFont typeface="Wingdings" charset="2"/>
              <a:buChar char=""/>
            </a:pPr>
            <a:r>
              <a:rPr lang="fr-FR" sz="1400" b="0" u="none" strike="noStrike">
                <a:solidFill>
                  <a:srgbClr val="000000"/>
                </a:solidFill>
                <a:effectLst/>
                <a:uFillTx/>
                <a:latin typeface="Arial"/>
              </a:rPr>
              <a:t>Sixth Outline Level</a:t>
            </a:r>
          </a:p>
          <a:p>
            <a:pPr marL="3024000" lvl="6" indent="-216000">
              <a:spcBef>
                <a:spcPts val="283"/>
              </a:spcBef>
              <a:buClr>
                <a:srgbClr val="000000"/>
              </a:buClr>
              <a:buSzPct val="45000"/>
              <a:buFont typeface="Wingdings" charset="2"/>
              <a:buChar char=""/>
            </a:pPr>
            <a:r>
              <a:rPr lang="fr-FR" sz="1400" b="0" u="none" strike="noStrike">
                <a:solidFill>
                  <a:srgbClr val="000000"/>
                </a:solidFill>
                <a:effectLst/>
                <a:uFillTx/>
                <a:latin typeface="Arial"/>
              </a:rPr>
              <a:t>Seventh Outline Level</a:t>
            </a:r>
          </a:p>
        </p:txBody>
      </p:sp>
      <p:sp>
        <p:nvSpPr>
          <p:cNvPr id="53" name="PlaceHolder 3"/>
          <p:cNvSpPr>
            <a:spLocks noGrp="1"/>
          </p:cNvSpPr>
          <p:nvPr>
            <p:ph type="body"/>
          </p:nvPr>
        </p:nvSpPr>
        <p:spPr>
          <a:xfrm>
            <a:off x="5715720" y="0"/>
            <a:ext cx="3427920" cy="5143320"/>
          </a:xfrm>
          <a:prstGeom prst="rect">
            <a:avLst/>
          </a:prstGeom>
          <a:noFill/>
          <a:ln w="0">
            <a:noFill/>
          </a:ln>
        </p:spPr>
        <p:txBody>
          <a:bodyPr lIns="90000" tIns="45000" rIns="90000" bIns="45000" anchor="t">
            <a:normAutofit lnSpcReduction="9999"/>
          </a:bodyPr>
          <a:lstStyle/>
          <a:p>
            <a:pPr marL="432000" indent="-324000">
              <a:spcBef>
                <a:spcPts val="1417"/>
              </a:spcBef>
              <a:buClr>
                <a:srgbClr val="000000"/>
              </a:buClr>
              <a:buSzPct val="45000"/>
              <a:buFont typeface="Wingdings" charset="2"/>
              <a:buChar char=""/>
            </a:pPr>
            <a:r>
              <a:rPr lang="fr-FR" sz="1800" b="0" u="none" strike="noStrike">
                <a:solidFill>
                  <a:srgbClr val="000000"/>
                </a:solidFill>
                <a:effectLst/>
                <a:uFillTx/>
                <a:latin typeface="Arial"/>
              </a:rPr>
              <a:t>Click to edit the outline text format</a:t>
            </a:r>
          </a:p>
          <a:p>
            <a:pPr marL="864000" lvl="1" indent="-324000">
              <a:spcBef>
                <a:spcPts val="1134"/>
              </a:spcBef>
              <a:buClr>
                <a:srgbClr val="000000"/>
              </a:buClr>
              <a:buSzPct val="75000"/>
              <a:buFont typeface="Symbol" charset="2"/>
              <a:buChar char=""/>
            </a:pPr>
            <a:r>
              <a:rPr lang="fr-FR" sz="1800" b="0" u="none" strike="noStrike">
                <a:solidFill>
                  <a:srgbClr val="000000"/>
                </a:solidFill>
                <a:effectLst/>
                <a:uFillTx/>
                <a:latin typeface="Arial"/>
              </a:rPr>
              <a:t>Second Outline Level</a:t>
            </a:r>
          </a:p>
          <a:p>
            <a:pPr marL="1296000" lvl="2" indent="-288000">
              <a:spcBef>
                <a:spcPts val="850"/>
              </a:spcBef>
              <a:buClr>
                <a:srgbClr val="000000"/>
              </a:buClr>
              <a:buSzPct val="45000"/>
              <a:buFont typeface="Wingdings" charset="2"/>
              <a:buChar char=""/>
            </a:pPr>
            <a:r>
              <a:rPr lang="fr-FR" sz="1800" b="0" u="none" strike="noStrike">
                <a:solidFill>
                  <a:srgbClr val="000000"/>
                </a:solidFill>
                <a:effectLst/>
                <a:uFillTx/>
                <a:latin typeface="Arial"/>
              </a:rPr>
              <a:t>Third Outline Level</a:t>
            </a:r>
          </a:p>
          <a:p>
            <a:pPr marL="1728000" lvl="3" indent="-216000">
              <a:spcBef>
                <a:spcPts val="567"/>
              </a:spcBef>
              <a:buClr>
                <a:srgbClr val="000000"/>
              </a:buClr>
              <a:buSzPct val="75000"/>
              <a:buFont typeface="Symbol" charset="2"/>
              <a:buChar char=""/>
            </a:pPr>
            <a:r>
              <a:rPr lang="fr-FR" sz="1800" b="0" u="none" strike="noStrike">
                <a:solidFill>
                  <a:srgbClr val="000000"/>
                </a:solidFill>
                <a:effectLst/>
                <a:uFillTx/>
                <a:latin typeface="Arial"/>
              </a:rPr>
              <a:t>Fourth Outline Level</a:t>
            </a:r>
          </a:p>
          <a:p>
            <a:pPr marL="2160000" lvl="4" indent="-216000">
              <a:spcBef>
                <a:spcPts val="283"/>
              </a:spcBef>
              <a:buClr>
                <a:srgbClr val="000000"/>
              </a:buClr>
              <a:buSzPct val="45000"/>
              <a:buFont typeface="Wingdings" charset="2"/>
              <a:buChar char=""/>
            </a:pPr>
            <a:r>
              <a:rPr lang="fr-FR" sz="1800" b="0" u="none" strike="noStrike">
                <a:solidFill>
                  <a:srgbClr val="000000"/>
                </a:solidFill>
                <a:effectLst/>
                <a:uFillTx/>
                <a:latin typeface="Arial"/>
              </a:rPr>
              <a:t>Fifth Outline Level</a:t>
            </a:r>
          </a:p>
          <a:p>
            <a:pPr marL="2592000" lvl="5" indent="-216000">
              <a:spcBef>
                <a:spcPts val="283"/>
              </a:spcBef>
              <a:buClr>
                <a:srgbClr val="000000"/>
              </a:buClr>
              <a:buSzPct val="45000"/>
              <a:buFont typeface="Wingdings" charset="2"/>
              <a:buChar char=""/>
            </a:pPr>
            <a:r>
              <a:rPr lang="fr-FR" sz="1800" b="0" u="none" strike="noStrike">
                <a:solidFill>
                  <a:srgbClr val="000000"/>
                </a:solidFill>
                <a:effectLst/>
                <a:uFillTx/>
                <a:latin typeface="Arial"/>
              </a:rPr>
              <a:t>Sixth Outline Level</a:t>
            </a:r>
          </a:p>
          <a:p>
            <a:pPr marL="3024000" lvl="6" indent="-216000">
              <a:spcBef>
                <a:spcPts val="283"/>
              </a:spcBef>
              <a:buClr>
                <a:srgbClr val="000000"/>
              </a:buClr>
              <a:buSzPct val="45000"/>
              <a:buFont typeface="Wingdings" charset="2"/>
              <a:buChar char=""/>
            </a:pPr>
            <a:r>
              <a:rPr lang="fr-FR" sz="1800" b="0" u="none" strike="noStrike">
                <a:solidFill>
                  <a:srgbClr val="000000"/>
                </a:solidFill>
                <a:effectLst/>
                <a:uFillTx/>
                <a:latin typeface="Arial"/>
              </a:rPr>
              <a:t>Seventh Outline Level</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MAIN_POINT">
    <p:bg>
      <p:bgPr>
        <a:solidFill>
          <a:schemeClr val="lt1"/>
        </a:solidFill>
        <a:effectLst/>
      </p:bgPr>
    </p:bg>
    <p:spTree>
      <p:nvGrpSpPr>
        <p:cNvPr id="1" name=""/>
        <p:cNvGrpSpPr/>
        <p:nvPr/>
      </p:nvGrpSpPr>
      <p:grpSpPr>
        <a:xfrm>
          <a:off x="0" y="0"/>
          <a:ext cx="0" cy="0"/>
          <a:chOff x="0" y="0"/>
          <a:chExt cx="0" cy="0"/>
        </a:xfrm>
      </p:grpSpPr>
      <p:sp>
        <p:nvSpPr>
          <p:cNvPr id="54" name="PlaceHolder 1"/>
          <p:cNvSpPr>
            <a:spLocks noGrp="1"/>
          </p:cNvSpPr>
          <p:nvPr>
            <p:ph type="title"/>
          </p:nvPr>
        </p:nvSpPr>
        <p:spPr>
          <a:xfrm>
            <a:off x="1388160" y="1307160"/>
            <a:ext cx="6367320" cy="2529000"/>
          </a:xfrm>
          <a:prstGeom prst="rect">
            <a:avLst/>
          </a:prstGeom>
          <a:noFill/>
          <a:ln w="0">
            <a:noFill/>
          </a:ln>
        </p:spPr>
        <p:txBody>
          <a:bodyPr lIns="91440" tIns="91440" rIns="91440" bIns="91440" anchor="ctr">
            <a:noAutofit/>
          </a:bodyPr>
          <a:lstStyle/>
          <a:p>
            <a:pPr indent="0">
              <a:buNone/>
            </a:pPr>
            <a:r>
              <a:rPr lang="fr-FR" sz="6000" b="0" u="none" strike="noStrike">
                <a:solidFill>
                  <a:schemeClr val="dk1"/>
                </a:solidFill>
                <a:effectLst/>
                <a:uFillTx/>
                <a:latin typeface="Arial"/>
              </a:rPr>
              <a:t>Click to edit the title text format</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BIG_NUMBER">
    <p:bg>
      <p:bgPr>
        <a:solidFill>
          <a:schemeClr val="lt1"/>
        </a:solidFill>
        <a:effectLst/>
      </p:bgPr>
    </p:bg>
    <p:spTree>
      <p:nvGrpSpPr>
        <p:cNvPr id="1" name=""/>
        <p:cNvGrpSpPr/>
        <p:nvPr/>
      </p:nvGrpSpPr>
      <p:grpSpPr>
        <a:xfrm>
          <a:off x="0" y="0"/>
          <a:ext cx="0" cy="0"/>
          <a:chOff x="0" y="0"/>
          <a:chExt cx="0" cy="0"/>
        </a:xfrm>
      </p:grpSpPr>
      <p:sp>
        <p:nvSpPr>
          <p:cNvPr id="2" name="PlaceHolder 1"/>
          <p:cNvSpPr>
            <a:spLocks noGrp="1"/>
          </p:cNvSpPr>
          <p:nvPr>
            <p:ph type="title"/>
          </p:nvPr>
        </p:nvSpPr>
        <p:spPr>
          <a:xfrm>
            <a:off x="1284120" y="1953000"/>
            <a:ext cx="6575760" cy="799200"/>
          </a:xfrm>
          <a:prstGeom prst="rect">
            <a:avLst/>
          </a:prstGeom>
          <a:noFill/>
          <a:ln w="0">
            <a:noFill/>
          </a:ln>
        </p:spPr>
        <p:txBody>
          <a:bodyPr lIns="91440" tIns="91440" rIns="91440" bIns="91440" anchor="b">
            <a:noAutofit/>
          </a:bodyPr>
          <a:lstStyle/>
          <a:p>
            <a:pPr indent="0" algn="ctr">
              <a:lnSpc>
                <a:spcPct val="100000"/>
              </a:lnSpc>
              <a:buNone/>
            </a:pPr>
            <a:r>
              <a:rPr lang="fr-FR" sz="6000" b="1" u="none" strike="noStrike">
                <a:solidFill>
                  <a:schemeClr val="dk1"/>
                </a:solidFill>
                <a:effectLst/>
                <a:uFillTx/>
                <a:latin typeface="Unbounded"/>
                <a:ea typeface="Unbounded"/>
              </a:rPr>
              <a:t>xx%</a:t>
            </a:r>
            <a:endParaRPr lang="fr-FR" sz="6000" b="0" u="none" strike="noStrike">
              <a:solidFill>
                <a:schemeClr val="dk1"/>
              </a:solidFill>
              <a:effectLst/>
              <a:uFillTx/>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SECTION_TITLE_AND_DESCRIPTION">
    <p:bg>
      <p:bgPr>
        <a:solidFill>
          <a:schemeClr val="lt1"/>
        </a:solidFill>
        <a:effectLst/>
      </p:bgPr>
    </p:bg>
    <p:spTree>
      <p:nvGrpSpPr>
        <p:cNvPr id="1" name=""/>
        <p:cNvGrpSpPr/>
        <p:nvPr/>
      </p:nvGrpSpPr>
      <p:grpSpPr>
        <a:xfrm>
          <a:off x="0" y="0"/>
          <a:ext cx="0" cy="0"/>
          <a:chOff x="0" y="0"/>
          <a:chExt cx="0" cy="0"/>
        </a:xfrm>
      </p:grpSpPr>
      <p:sp>
        <p:nvSpPr>
          <p:cNvPr id="55"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t">
            <a:noAutofit/>
          </a:bodyPr>
          <a:lstStyle/>
          <a:p>
            <a:pPr indent="0">
              <a:buNone/>
            </a:pPr>
            <a:r>
              <a:rPr lang="fr-FR" sz="2600" b="0" u="none" strike="noStrike">
                <a:solidFill>
                  <a:schemeClr val="dk1"/>
                </a:solidFill>
                <a:effectLst/>
                <a:uFillTx/>
                <a:latin typeface="Arial"/>
              </a:rPr>
              <a:t>Click to edit the title text format</a:t>
            </a: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CAPTION_ONLY">
    <p:bg>
      <p:bgPr>
        <a:solidFill>
          <a:schemeClr val="lt1"/>
        </a:solidFill>
        <a:effectLst/>
      </p:bgPr>
    </p:bg>
    <p:spTree>
      <p:nvGrpSpPr>
        <p:cNvPr id="1" name=""/>
        <p:cNvGrpSpPr/>
        <p:nvPr/>
      </p:nvGrpSpPr>
      <p:grpSpPr>
        <a:xfrm>
          <a:off x="0" y="0"/>
          <a:ext cx="0" cy="0"/>
          <a:chOff x="0" y="0"/>
          <a:chExt cx="0" cy="0"/>
        </a:xfrm>
      </p:grpSpPr>
      <p:sp>
        <p:nvSpPr>
          <p:cNvPr id="56" name="PlaceHolder 1"/>
          <p:cNvSpPr>
            <a:spLocks noGrp="1"/>
          </p:cNvSpPr>
          <p:nvPr>
            <p:ph type="body"/>
          </p:nvPr>
        </p:nvSpPr>
        <p:spPr>
          <a:xfrm>
            <a:off x="0" y="0"/>
            <a:ext cx="9143640" cy="5143320"/>
          </a:xfrm>
          <a:prstGeom prst="rect">
            <a:avLst/>
          </a:prstGeom>
          <a:noFill/>
          <a:ln w="0">
            <a:noFill/>
          </a:ln>
        </p:spPr>
        <p:txBody>
          <a:bodyPr lIns="90000" tIns="45000" rIns="90000" bIns="45000" anchor="t">
            <a:normAutofit/>
          </a:bodyPr>
          <a:lstStyle/>
          <a:p>
            <a:pPr marL="432000" indent="-324000">
              <a:spcBef>
                <a:spcPts val="1417"/>
              </a:spcBef>
              <a:buClr>
                <a:srgbClr val="000000"/>
              </a:buClr>
              <a:buSzPct val="45000"/>
              <a:buFont typeface="Wingdings" charset="2"/>
              <a:buChar char=""/>
            </a:pPr>
            <a:r>
              <a:rPr lang="fr-FR" sz="1800" b="0" u="none" strike="noStrike">
                <a:solidFill>
                  <a:srgbClr val="000000"/>
                </a:solidFill>
                <a:effectLst/>
                <a:uFillTx/>
                <a:latin typeface="Arial"/>
              </a:rPr>
              <a:t>Click to edit the outline text format</a:t>
            </a:r>
          </a:p>
          <a:p>
            <a:pPr marL="864000" lvl="1" indent="-324000">
              <a:spcBef>
                <a:spcPts val="1134"/>
              </a:spcBef>
              <a:buClr>
                <a:srgbClr val="000000"/>
              </a:buClr>
              <a:buSzPct val="75000"/>
              <a:buFont typeface="Symbol" charset="2"/>
              <a:buChar char=""/>
            </a:pPr>
            <a:r>
              <a:rPr lang="fr-FR" sz="1800" b="0" u="none" strike="noStrike">
                <a:solidFill>
                  <a:srgbClr val="000000"/>
                </a:solidFill>
                <a:effectLst/>
                <a:uFillTx/>
                <a:latin typeface="Arial"/>
              </a:rPr>
              <a:t>Second Outline Level</a:t>
            </a:r>
          </a:p>
          <a:p>
            <a:pPr marL="1296000" lvl="2" indent="-288000">
              <a:spcBef>
                <a:spcPts val="850"/>
              </a:spcBef>
              <a:buClr>
                <a:srgbClr val="000000"/>
              </a:buClr>
              <a:buSzPct val="45000"/>
              <a:buFont typeface="Wingdings" charset="2"/>
              <a:buChar char=""/>
            </a:pPr>
            <a:r>
              <a:rPr lang="fr-FR" sz="1800" b="0" u="none" strike="noStrike">
                <a:solidFill>
                  <a:srgbClr val="000000"/>
                </a:solidFill>
                <a:effectLst/>
                <a:uFillTx/>
                <a:latin typeface="Arial"/>
              </a:rPr>
              <a:t>Third Outline Level</a:t>
            </a:r>
          </a:p>
          <a:p>
            <a:pPr marL="1728000" lvl="3" indent="-216000">
              <a:spcBef>
                <a:spcPts val="567"/>
              </a:spcBef>
              <a:buClr>
                <a:srgbClr val="000000"/>
              </a:buClr>
              <a:buSzPct val="75000"/>
              <a:buFont typeface="Symbol" charset="2"/>
              <a:buChar char=""/>
            </a:pPr>
            <a:r>
              <a:rPr lang="fr-FR" sz="1800" b="0" u="none" strike="noStrike">
                <a:solidFill>
                  <a:srgbClr val="000000"/>
                </a:solidFill>
                <a:effectLst/>
                <a:uFillTx/>
                <a:latin typeface="Arial"/>
              </a:rPr>
              <a:t>Fourth Outline Level</a:t>
            </a:r>
          </a:p>
          <a:p>
            <a:pPr marL="2160000" lvl="4" indent="-216000">
              <a:spcBef>
                <a:spcPts val="283"/>
              </a:spcBef>
              <a:buClr>
                <a:srgbClr val="000000"/>
              </a:buClr>
              <a:buSzPct val="45000"/>
              <a:buFont typeface="Wingdings" charset="2"/>
              <a:buChar char=""/>
            </a:pPr>
            <a:r>
              <a:rPr lang="fr-FR" sz="1800" b="0" u="none" strike="noStrike">
                <a:solidFill>
                  <a:srgbClr val="000000"/>
                </a:solidFill>
                <a:effectLst/>
                <a:uFillTx/>
                <a:latin typeface="Arial"/>
              </a:rPr>
              <a:t>Fifth Outline Level</a:t>
            </a:r>
          </a:p>
          <a:p>
            <a:pPr marL="2592000" lvl="5" indent="-216000">
              <a:spcBef>
                <a:spcPts val="283"/>
              </a:spcBef>
              <a:buClr>
                <a:srgbClr val="000000"/>
              </a:buClr>
              <a:buSzPct val="45000"/>
              <a:buFont typeface="Wingdings" charset="2"/>
              <a:buChar char=""/>
            </a:pPr>
            <a:r>
              <a:rPr lang="fr-FR" sz="1800" b="0" u="none" strike="noStrike">
                <a:solidFill>
                  <a:srgbClr val="000000"/>
                </a:solidFill>
                <a:effectLst/>
                <a:uFillTx/>
                <a:latin typeface="Arial"/>
              </a:rPr>
              <a:t>Sixth Outline Level</a:t>
            </a:r>
          </a:p>
          <a:p>
            <a:pPr marL="3024000" lvl="6" indent="-216000">
              <a:spcBef>
                <a:spcPts val="283"/>
              </a:spcBef>
              <a:buClr>
                <a:srgbClr val="000000"/>
              </a:buClr>
              <a:buSzPct val="45000"/>
              <a:buFont typeface="Wingdings" charset="2"/>
              <a:buChar char=""/>
            </a:pPr>
            <a:r>
              <a:rPr lang="fr-FR" sz="1800" b="0" u="none" strike="noStrike">
                <a:solidFill>
                  <a:srgbClr val="000000"/>
                </a:solidFill>
                <a:effectLst/>
                <a:uFillTx/>
                <a:latin typeface="Arial"/>
              </a:rPr>
              <a:t>Seventh Outline Level</a:t>
            </a:r>
          </a:p>
        </p:txBody>
      </p:sp>
      <p:sp>
        <p:nvSpPr>
          <p:cNvPr id="57" name="PlaceHolder 2"/>
          <p:cNvSpPr>
            <a:spLocks noGrp="1"/>
          </p:cNvSpPr>
          <p:nvPr>
            <p:ph type="title"/>
          </p:nvPr>
        </p:nvSpPr>
        <p:spPr>
          <a:xfrm>
            <a:off x="228600" y="4357800"/>
            <a:ext cx="3128400" cy="556920"/>
          </a:xfrm>
          <a:prstGeom prst="rect">
            <a:avLst/>
          </a:prstGeom>
          <a:noFill/>
          <a:ln w="0">
            <a:noFill/>
          </a:ln>
          <a:effectLst>
            <a:outerShdw blurRad="57240" dist="19080" dir="5400000" rotWithShape="0">
              <a:srgbClr val="000000">
                <a:alpha val="50000"/>
              </a:srgbClr>
            </a:outerShdw>
          </a:effectLst>
        </p:spPr>
        <p:txBody>
          <a:bodyPr lIns="91440" tIns="91440" rIns="91440" bIns="91440" anchor="t">
            <a:noAutofit/>
          </a:bodyPr>
          <a:lstStyle/>
          <a:p>
            <a:pPr indent="0">
              <a:buNone/>
            </a:pPr>
            <a:r>
              <a:rPr lang="fr-FR" sz="1400" b="0" u="none" strike="noStrike">
                <a:solidFill>
                  <a:schemeClr val="dk1"/>
                </a:solidFill>
                <a:effectLst/>
                <a:uFillTx/>
                <a:latin typeface="Arial"/>
              </a:rPr>
              <a:t>Click to edit the title text format</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simple-light-2">
    <p:bg>
      <p:bgPr>
        <a:solidFill>
          <a:schemeClr val="dk1"/>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CUSTOM_2_1">
    <p:bg>
      <p:bgPr>
        <a:solidFill>
          <a:schemeClr val="dk1"/>
        </a:solidFill>
        <a:effectLst/>
      </p:bgPr>
    </p:bg>
    <p:spTree>
      <p:nvGrpSpPr>
        <p:cNvPr id="1" name=""/>
        <p:cNvGrpSpPr/>
        <p:nvPr/>
      </p:nvGrpSpPr>
      <p:grpSpPr>
        <a:xfrm>
          <a:off x="0" y="0"/>
          <a:ext cx="0" cy="0"/>
          <a:chOff x="0" y="0"/>
          <a:chExt cx="0" cy="0"/>
        </a:xfrm>
      </p:grpSpPr>
      <p:sp>
        <p:nvSpPr>
          <p:cNvPr id="58" name="Google Shape;117;p25"/>
          <p:cNvSpPr/>
          <p:nvPr/>
        </p:nvSpPr>
        <p:spPr>
          <a:xfrm>
            <a:off x="0" y="-10440"/>
            <a:ext cx="9143640" cy="1180440"/>
          </a:xfrm>
          <a:prstGeom prst="rect">
            <a:avLst/>
          </a:prstGeom>
          <a:solidFill>
            <a:schemeClr val="accen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u="none" strike="noStrike">
              <a:solidFill>
                <a:srgbClr val="000000"/>
              </a:solidFill>
              <a:effectLst/>
              <a:uFillTx/>
              <a:latin typeface="OpenSymbol"/>
            </a:endParaRPr>
          </a:p>
        </p:txBody>
      </p:sp>
      <p:sp>
        <p:nvSpPr>
          <p:cNvPr id="59" name="PlaceHolder 1"/>
          <p:cNvSpPr>
            <a:spLocks noGrp="1"/>
          </p:cNvSpPr>
          <p:nvPr>
            <p:ph type="title"/>
          </p:nvPr>
        </p:nvSpPr>
        <p:spPr>
          <a:xfrm>
            <a:off x="713160" y="539640"/>
            <a:ext cx="7717320" cy="482040"/>
          </a:xfrm>
          <a:prstGeom prst="rect">
            <a:avLst/>
          </a:prstGeom>
          <a:noFill/>
          <a:ln w="0">
            <a:noFill/>
          </a:ln>
        </p:spPr>
        <p:txBody>
          <a:bodyPr lIns="91440" tIns="91440" rIns="91440" bIns="91440" anchor="t">
            <a:noAutofit/>
          </a:bodyPr>
          <a:lstStyle/>
          <a:p>
            <a:pPr indent="0">
              <a:buNone/>
            </a:pPr>
            <a:r>
              <a:rPr lang="fr-FR" sz="2200" b="0" u="none" strike="noStrike">
                <a:solidFill>
                  <a:schemeClr val="dk1"/>
                </a:solidFill>
                <a:effectLst/>
                <a:uFillTx/>
                <a:latin typeface="Arial"/>
              </a:rPr>
              <a:t>Click to edit the title text format</a:t>
            </a: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CUSTOM_2_1_1">
    <p:bg>
      <p:bgPr>
        <a:solidFill>
          <a:schemeClr val="dk1"/>
        </a:solidFill>
        <a:effectLst/>
      </p:bgPr>
    </p:bg>
    <p:spTree>
      <p:nvGrpSpPr>
        <p:cNvPr id="1" name=""/>
        <p:cNvGrpSpPr/>
        <p:nvPr/>
      </p:nvGrpSpPr>
      <p:grpSpPr>
        <a:xfrm>
          <a:off x="0" y="0"/>
          <a:ext cx="0" cy="0"/>
          <a:chOff x="0" y="0"/>
          <a:chExt cx="0" cy="0"/>
        </a:xfrm>
      </p:grpSpPr>
      <p:sp>
        <p:nvSpPr>
          <p:cNvPr id="60" name="Google Shape;120;p26"/>
          <p:cNvSpPr/>
          <p:nvPr/>
        </p:nvSpPr>
        <p:spPr>
          <a:xfrm>
            <a:off x="0" y="-10440"/>
            <a:ext cx="9143640" cy="1180440"/>
          </a:xfrm>
          <a:prstGeom prst="rect">
            <a:avLst/>
          </a:prstGeom>
          <a:solidFill>
            <a:schemeClr val="accen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u="none" strike="noStrike">
              <a:solidFill>
                <a:srgbClr val="000000"/>
              </a:solidFill>
              <a:effectLst/>
              <a:uFillTx/>
              <a:latin typeface="OpenSymbol"/>
            </a:endParaRPr>
          </a:p>
        </p:txBody>
      </p:sp>
      <p:sp>
        <p:nvSpPr>
          <p:cNvPr id="61" name="PlaceHolder 1"/>
          <p:cNvSpPr>
            <a:spLocks noGrp="1"/>
          </p:cNvSpPr>
          <p:nvPr>
            <p:ph type="title"/>
          </p:nvPr>
        </p:nvSpPr>
        <p:spPr>
          <a:xfrm>
            <a:off x="728640" y="539640"/>
            <a:ext cx="3347280" cy="482040"/>
          </a:xfrm>
          <a:prstGeom prst="rect">
            <a:avLst/>
          </a:prstGeom>
          <a:noFill/>
          <a:ln w="0">
            <a:noFill/>
          </a:ln>
        </p:spPr>
        <p:txBody>
          <a:bodyPr lIns="91440" tIns="91440" rIns="91440" bIns="91440" anchor="t">
            <a:noAutofit/>
          </a:bodyPr>
          <a:lstStyle/>
          <a:p>
            <a:pPr indent="0">
              <a:buNone/>
            </a:pPr>
            <a:r>
              <a:rPr lang="fr-FR" sz="2200" b="0" u="none" strike="noStrike">
                <a:solidFill>
                  <a:schemeClr val="dk1"/>
                </a:solidFill>
                <a:effectLst/>
                <a:uFillTx/>
                <a:latin typeface="Arial"/>
              </a:rPr>
              <a:t>Click to edit the title text format</a:t>
            </a:r>
          </a:p>
        </p:txBody>
      </p:sp>
      <p:sp>
        <p:nvSpPr>
          <p:cNvPr id="62" name="PlaceHolder 2"/>
          <p:cNvSpPr>
            <a:spLocks noGrp="1"/>
          </p:cNvSpPr>
          <p:nvPr>
            <p:ph type="title"/>
          </p:nvPr>
        </p:nvSpPr>
        <p:spPr>
          <a:xfrm>
            <a:off x="4977720" y="539640"/>
            <a:ext cx="3458160" cy="482040"/>
          </a:xfrm>
          <a:prstGeom prst="rect">
            <a:avLst/>
          </a:prstGeom>
          <a:noFill/>
          <a:ln w="0">
            <a:noFill/>
          </a:ln>
        </p:spPr>
        <p:txBody>
          <a:bodyPr lIns="91440" tIns="91440" rIns="91440" bIns="91440" anchor="t">
            <a:noAutofit/>
          </a:bodyPr>
          <a:lstStyle/>
          <a:p>
            <a:pPr indent="0">
              <a:buNone/>
            </a:pPr>
            <a:r>
              <a:rPr lang="fr-FR" sz="2200" b="0" u="none" strike="noStrike">
                <a:solidFill>
                  <a:schemeClr val="dk1"/>
                </a:solidFill>
                <a:effectLst/>
                <a:uFillTx/>
                <a:latin typeface="Arial"/>
              </a:rPr>
              <a:t>Click to edit the title text format</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BLANK">
    <p:bg>
      <p:bgPr>
        <a:solidFill>
          <a:srgbClr val="FFFFFF"/>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BLANK_1_1_1_1_2_1">
    <p:bg>
      <p:bgPr>
        <a:solidFill>
          <a:schemeClr val="lt1"/>
        </a:solidFill>
        <a:effectLst/>
      </p:bgPr>
    </p:bg>
    <p:spTree>
      <p:nvGrpSpPr>
        <p:cNvPr id="1" name=""/>
        <p:cNvGrpSpPr/>
        <p:nvPr/>
      </p:nvGrpSpPr>
      <p:grpSpPr>
        <a:xfrm>
          <a:off x="0" y="0"/>
          <a:ext cx="0" cy="0"/>
          <a:chOff x="0" y="0"/>
          <a:chExt cx="0" cy="0"/>
        </a:xfrm>
      </p:grpSpPr>
      <p:pic>
        <p:nvPicPr>
          <p:cNvPr id="3" name="Google Shape;50;p13"/>
          <p:cNvPicPr/>
          <p:nvPr/>
        </p:nvPicPr>
        <p:blipFill>
          <a:blip r:embed="rId2">
            <a:alphaModFix amt="10000"/>
          </a:blip>
          <a:srcRect l="1511" r="1522"/>
          <a:stretch/>
        </p:blipFill>
        <p:spPr>
          <a:xfrm>
            <a:off x="0" y="0"/>
            <a:ext cx="9143640" cy="5143320"/>
          </a:xfrm>
          <a:prstGeom prst="rect">
            <a:avLst/>
          </a:prstGeom>
          <a:noFill/>
          <a:ln w="0">
            <a:noFill/>
          </a:ln>
        </p:spPr>
      </p:pic>
      <p:sp>
        <p:nvSpPr>
          <p:cNvPr id="4" name="PlaceHolder 1"/>
          <p:cNvSpPr>
            <a:spLocks noGrp="1"/>
          </p:cNvSpPr>
          <p:nvPr>
            <p:ph type="title"/>
          </p:nvPr>
        </p:nvSpPr>
        <p:spPr>
          <a:xfrm>
            <a:off x="4442760" y="866520"/>
            <a:ext cx="4056840" cy="572400"/>
          </a:xfrm>
          <a:prstGeom prst="rect">
            <a:avLst/>
          </a:prstGeom>
          <a:noFill/>
          <a:ln w="0">
            <a:noFill/>
          </a:ln>
        </p:spPr>
        <p:txBody>
          <a:bodyPr lIns="91440" tIns="91440" rIns="91440" bIns="91440" anchor="t">
            <a:noAutofit/>
          </a:bodyPr>
          <a:lstStyle/>
          <a:p>
            <a:pPr indent="0">
              <a:buNone/>
            </a:pPr>
            <a:r>
              <a:rPr lang="fr-FR" sz="2600" b="0" u="none" strike="noStrike">
                <a:solidFill>
                  <a:schemeClr val="dk1"/>
                </a:solidFill>
                <a:effectLst/>
                <a:uFillTx/>
                <a:latin typeface="Arial"/>
              </a:rPr>
              <a:t>Click to edit the title text format</a:t>
            </a:r>
          </a:p>
        </p:txBody>
      </p:sp>
      <p:sp>
        <p:nvSpPr>
          <p:cNvPr id="5" name="PlaceHolder 2"/>
          <p:cNvSpPr>
            <a:spLocks noGrp="1"/>
          </p:cNvSpPr>
          <p:nvPr>
            <p:ph type="title"/>
          </p:nvPr>
        </p:nvSpPr>
        <p:spPr>
          <a:xfrm>
            <a:off x="4442760" y="3761640"/>
            <a:ext cx="865440" cy="310320"/>
          </a:xfrm>
          <a:prstGeom prst="rect">
            <a:avLst/>
          </a:prstGeom>
          <a:noFill/>
          <a:ln w="0">
            <a:noFill/>
          </a:ln>
        </p:spPr>
        <p:txBody>
          <a:bodyPr lIns="91440" tIns="91440" rIns="91440" bIns="91440" anchor="ctr">
            <a:noAutofit/>
          </a:bodyPr>
          <a:lstStyle/>
          <a:p>
            <a:pPr indent="0">
              <a:lnSpc>
                <a:spcPct val="100000"/>
              </a:lnSpc>
              <a:buNone/>
            </a:pPr>
            <a:r>
              <a:rPr lang="fr-FR" sz="1600" b="1" u="none" strike="noStrike">
                <a:solidFill>
                  <a:schemeClr val="dk1"/>
                </a:solidFill>
                <a:effectLst/>
                <a:uFillTx/>
                <a:latin typeface="Unbounded"/>
                <a:ea typeface="Unbounded"/>
              </a:rPr>
              <a:t>xx%</a:t>
            </a:r>
            <a:endParaRPr lang="fr-FR" sz="1600" b="0" u="none" strike="noStrike">
              <a:solidFill>
                <a:schemeClr val="dk1"/>
              </a:solidFill>
              <a:effectLst/>
              <a:uFillTx/>
              <a:latin typeface="Arial"/>
            </a:endParaRPr>
          </a:p>
        </p:txBody>
      </p:sp>
      <p:sp>
        <p:nvSpPr>
          <p:cNvPr id="6" name="PlaceHolder 3"/>
          <p:cNvSpPr>
            <a:spLocks noGrp="1"/>
          </p:cNvSpPr>
          <p:nvPr>
            <p:ph type="title"/>
          </p:nvPr>
        </p:nvSpPr>
        <p:spPr>
          <a:xfrm>
            <a:off x="4442760" y="2468880"/>
            <a:ext cx="865440" cy="310320"/>
          </a:xfrm>
          <a:prstGeom prst="rect">
            <a:avLst/>
          </a:prstGeom>
          <a:noFill/>
          <a:ln w="0">
            <a:noFill/>
          </a:ln>
        </p:spPr>
        <p:txBody>
          <a:bodyPr lIns="91440" tIns="91440" rIns="91440" bIns="91440" anchor="ctr">
            <a:noAutofit/>
          </a:bodyPr>
          <a:lstStyle/>
          <a:p>
            <a:pPr indent="0">
              <a:lnSpc>
                <a:spcPct val="100000"/>
              </a:lnSpc>
              <a:buNone/>
            </a:pPr>
            <a:r>
              <a:rPr lang="fr-FR" sz="1600" b="1" u="none" strike="noStrike">
                <a:solidFill>
                  <a:schemeClr val="dk1"/>
                </a:solidFill>
                <a:effectLst/>
                <a:uFillTx/>
                <a:latin typeface="Unbounded"/>
                <a:ea typeface="Unbounded"/>
              </a:rPr>
              <a:t>xx%</a:t>
            </a:r>
            <a:endParaRPr lang="fr-FR" sz="1600" b="0" u="none" strike="noStrike">
              <a:solidFill>
                <a:schemeClr val="dk1"/>
              </a:solidFill>
              <a:effectLst/>
              <a:uFillTx/>
              <a:latin typeface="Arial"/>
            </a:endParaRPr>
          </a:p>
        </p:txBody>
      </p:sp>
      <p:sp>
        <p:nvSpPr>
          <p:cNvPr id="7" name="PlaceHolder 4"/>
          <p:cNvSpPr>
            <a:spLocks noGrp="1"/>
          </p:cNvSpPr>
          <p:nvPr>
            <p:ph type="title"/>
          </p:nvPr>
        </p:nvSpPr>
        <p:spPr>
          <a:xfrm>
            <a:off x="4443480" y="1822680"/>
            <a:ext cx="864000" cy="310320"/>
          </a:xfrm>
          <a:prstGeom prst="rect">
            <a:avLst/>
          </a:prstGeom>
          <a:noFill/>
          <a:ln w="0">
            <a:noFill/>
          </a:ln>
        </p:spPr>
        <p:txBody>
          <a:bodyPr lIns="91440" tIns="91440" rIns="91440" bIns="91440" anchor="ctr">
            <a:noAutofit/>
          </a:bodyPr>
          <a:lstStyle/>
          <a:p>
            <a:pPr indent="0">
              <a:lnSpc>
                <a:spcPct val="100000"/>
              </a:lnSpc>
              <a:buNone/>
            </a:pPr>
            <a:r>
              <a:rPr lang="fr-FR" sz="1600" b="1" u="none" strike="noStrike">
                <a:solidFill>
                  <a:schemeClr val="dk1"/>
                </a:solidFill>
                <a:effectLst/>
                <a:uFillTx/>
                <a:latin typeface="Unbounded"/>
                <a:ea typeface="Unbounded"/>
              </a:rPr>
              <a:t>xx%</a:t>
            </a:r>
            <a:endParaRPr lang="fr-FR" sz="1600" b="0" u="none" strike="noStrike">
              <a:solidFill>
                <a:schemeClr val="dk1"/>
              </a:solidFill>
              <a:effectLst/>
              <a:uFillTx/>
              <a:latin typeface="Arial"/>
            </a:endParaRPr>
          </a:p>
        </p:txBody>
      </p:sp>
      <p:sp>
        <p:nvSpPr>
          <p:cNvPr id="8" name="PlaceHolder 5"/>
          <p:cNvSpPr>
            <a:spLocks noGrp="1"/>
          </p:cNvSpPr>
          <p:nvPr>
            <p:ph type="title"/>
          </p:nvPr>
        </p:nvSpPr>
        <p:spPr>
          <a:xfrm>
            <a:off x="4442760" y="3115080"/>
            <a:ext cx="865440" cy="310320"/>
          </a:xfrm>
          <a:prstGeom prst="rect">
            <a:avLst/>
          </a:prstGeom>
          <a:noFill/>
          <a:ln w="0">
            <a:noFill/>
          </a:ln>
        </p:spPr>
        <p:txBody>
          <a:bodyPr lIns="91440" tIns="91440" rIns="91440" bIns="91440" anchor="ctr">
            <a:noAutofit/>
          </a:bodyPr>
          <a:lstStyle/>
          <a:p>
            <a:pPr indent="0">
              <a:lnSpc>
                <a:spcPct val="100000"/>
              </a:lnSpc>
              <a:buNone/>
            </a:pPr>
            <a:r>
              <a:rPr lang="fr-FR" sz="1600" b="1" u="none" strike="noStrike">
                <a:solidFill>
                  <a:schemeClr val="dk1"/>
                </a:solidFill>
                <a:effectLst/>
                <a:uFillTx/>
                <a:latin typeface="Unbounded"/>
                <a:ea typeface="Unbounded"/>
              </a:rPr>
              <a:t>xx%</a:t>
            </a:r>
            <a:endParaRPr lang="fr-FR" sz="1600" b="0" u="none" strike="noStrike">
              <a:solidFill>
                <a:schemeClr val="dk1"/>
              </a:solidFill>
              <a:effectLst/>
              <a:uFillTx/>
              <a:latin typeface="Arial"/>
            </a:endParaRPr>
          </a:p>
        </p:txBody>
      </p:sp>
      <p:sp>
        <p:nvSpPr>
          <p:cNvPr id="9" name="PlaceHolder 6"/>
          <p:cNvSpPr>
            <a:spLocks noGrp="1"/>
          </p:cNvSpPr>
          <p:nvPr>
            <p:ph type="body"/>
          </p:nvPr>
        </p:nvSpPr>
        <p:spPr>
          <a:xfrm>
            <a:off x="228600" y="228600"/>
            <a:ext cx="3435120" cy="4686120"/>
          </a:xfrm>
          <a:prstGeom prst="rect">
            <a:avLst/>
          </a:prstGeom>
          <a:noFill/>
          <a:ln w="0">
            <a:noFill/>
          </a:ln>
        </p:spPr>
        <p:txBody>
          <a:bodyPr lIns="90000" tIns="45000" rIns="90000" bIns="45000" anchor="t">
            <a:normAutofit fontScale="92500" lnSpcReduction="9999"/>
          </a:bodyPr>
          <a:lstStyle/>
          <a:p>
            <a:pPr marL="432000" indent="-324000">
              <a:spcBef>
                <a:spcPts val="1417"/>
              </a:spcBef>
              <a:buClr>
                <a:srgbClr val="000000"/>
              </a:buClr>
              <a:buSzPct val="45000"/>
              <a:buFont typeface="Wingdings" charset="2"/>
              <a:buChar char=""/>
            </a:pPr>
            <a:r>
              <a:rPr lang="fr-FR" sz="1800" b="0" u="none" strike="noStrike">
                <a:solidFill>
                  <a:srgbClr val="000000"/>
                </a:solidFill>
                <a:effectLst/>
                <a:uFillTx/>
                <a:latin typeface="Arial"/>
              </a:rPr>
              <a:t>Click to edit the outline text format</a:t>
            </a:r>
          </a:p>
          <a:p>
            <a:pPr marL="864000" lvl="1" indent="-324000">
              <a:spcBef>
                <a:spcPts val="1134"/>
              </a:spcBef>
              <a:buClr>
                <a:srgbClr val="000000"/>
              </a:buClr>
              <a:buSzPct val="75000"/>
              <a:buFont typeface="Symbol" charset="2"/>
              <a:buChar char=""/>
            </a:pPr>
            <a:r>
              <a:rPr lang="fr-FR" sz="1800" b="0" u="none" strike="noStrike">
                <a:solidFill>
                  <a:srgbClr val="000000"/>
                </a:solidFill>
                <a:effectLst/>
                <a:uFillTx/>
                <a:latin typeface="Arial"/>
              </a:rPr>
              <a:t>Second Outline Level</a:t>
            </a:r>
          </a:p>
          <a:p>
            <a:pPr marL="1296000" lvl="2" indent="-288000">
              <a:spcBef>
                <a:spcPts val="850"/>
              </a:spcBef>
              <a:buClr>
                <a:srgbClr val="000000"/>
              </a:buClr>
              <a:buSzPct val="45000"/>
              <a:buFont typeface="Wingdings" charset="2"/>
              <a:buChar char=""/>
            </a:pPr>
            <a:r>
              <a:rPr lang="fr-FR" sz="1800" b="0" u="none" strike="noStrike">
                <a:solidFill>
                  <a:srgbClr val="000000"/>
                </a:solidFill>
                <a:effectLst/>
                <a:uFillTx/>
                <a:latin typeface="Arial"/>
              </a:rPr>
              <a:t>Third Outline Level</a:t>
            </a:r>
          </a:p>
          <a:p>
            <a:pPr marL="1728000" lvl="3" indent="-216000">
              <a:spcBef>
                <a:spcPts val="567"/>
              </a:spcBef>
              <a:buClr>
                <a:srgbClr val="000000"/>
              </a:buClr>
              <a:buSzPct val="75000"/>
              <a:buFont typeface="Symbol" charset="2"/>
              <a:buChar char=""/>
            </a:pPr>
            <a:r>
              <a:rPr lang="fr-FR" sz="1800" b="0" u="none" strike="noStrike">
                <a:solidFill>
                  <a:srgbClr val="000000"/>
                </a:solidFill>
                <a:effectLst/>
                <a:uFillTx/>
                <a:latin typeface="Arial"/>
              </a:rPr>
              <a:t>Fourth Outline Level</a:t>
            </a:r>
          </a:p>
          <a:p>
            <a:pPr marL="2160000" lvl="4" indent="-216000">
              <a:spcBef>
                <a:spcPts val="283"/>
              </a:spcBef>
              <a:buClr>
                <a:srgbClr val="000000"/>
              </a:buClr>
              <a:buSzPct val="45000"/>
              <a:buFont typeface="Wingdings" charset="2"/>
              <a:buChar char=""/>
            </a:pPr>
            <a:r>
              <a:rPr lang="fr-FR" sz="1800" b="0" u="none" strike="noStrike">
                <a:solidFill>
                  <a:srgbClr val="000000"/>
                </a:solidFill>
                <a:effectLst/>
                <a:uFillTx/>
                <a:latin typeface="Arial"/>
              </a:rPr>
              <a:t>Fifth Outline Level</a:t>
            </a:r>
          </a:p>
          <a:p>
            <a:pPr marL="2592000" lvl="5" indent="-216000">
              <a:spcBef>
                <a:spcPts val="283"/>
              </a:spcBef>
              <a:buClr>
                <a:srgbClr val="000000"/>
              </a:buClr>
              <a:buSzPct val="45000"/>
              <a:buFont typeface="Wingdings" charset="2"/>
              <a:buChar char=""/>
            </a:pPr>
            <a:r>
              <a:rPr lang="fr-FR" sz="1800" b="0" u="none" strike="noStrike">
                <a:solidFill>
                  <a:srgbClr val="000000"/>
                </a:solidFill>
                <a:effectLst/>
                <a:uFillTx/>
                <a:latin typeface="Arial"/>
              </a:rPr>
              <a:t>Sixth Outline Level</a:t>
            </a:r>
          </a:p>
          <a:p>
            <a:pPr marL="3024000" lvl="6" indent="-216000">
              <a:spcBef>
                <a:spcPts val="283"/>
              </a:spcBef>
              <a:buClr>
                <a:srgbClr val="000000"/>
              </a:buClr>
              <a:buSzPct val="45000"/>
              <a:buFont typeface="Wingdings" charset="2"/>
              <a:buChar char=""/>
            </a:pPr>
            <a:r>
              <a:rPr lang="fr-FR" sz="1800" b="0" u="none" strike="noStrike">
                <a:solidFill>
                  <a:srgbClr val="000000"/>
                </a:solidFill>
                <a:effectLst/>
                <a:uFillTx/>
                <a:latin typeface="Arial"/>
              </a:rPr>
              <a:t>Seventh Outline Level</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CUSTOM">
    <p:bg>
      <p:bgPr>
        <a:solidFill>
          <a:schemeClr val="lt1"/>
        </a:solidFill>
        <a:effectLst/>
      </p:bgPr>
    </p:bg>
    <p:spTree>
      <p:nvGrpSpPr>
        <p:cNvPr id="1" name=""/>
        <p:cNvGrpSpPr/>
        <p:nvPr/>
      </p:nvGrpSpPr>
      <p:grpSpPr>
        <a:xfrm>
          <a:off x="0" y="0"/>
          <a:ext cx="0" cy="0"/>
          <a:chOff x="0" y="0"/>
          <a:chExt cx="0" cy="0"/>
        </a:xfrm>
      </p:grpSpPr>
      <p:pic>
        <p:nvPicPr>
          <p:cNvPr id="10" name="Google Shape;62;p14"/>
          <p:cNvPicPr/>
          <p:nvPr/>
        </p:nvPicPr>
        <p:blipFill>
          <a:blip r:embed="rId2">
            <a:alphaModFix amt="15000"/>
          </a:blip>
          <a:srcRect l="34584" b="35605"/>
          <a:stretch/>
        </p:blipFill>
        <p:spPr>
          <a:xfrm>
            <a:off x="0" y="0"/>
            <a:ext cx="9143640" cy="5143320"/>
          </a:xfrm>
          <a:prstGeom prst="rect">
            <a:avLst/>
          </a:prstGeom>
          <a:noFill/>
          <a:ln w="0">
            <a:noFill/>
          </a:ln>
        </p:spPr>
      </p:pic>
      <p:sp>
        <p:nvSpPr>
          <p:cNvPr id="11" name="PlaceHolder 1"/>
          <p:cNvSpPr>
            <a:spLocks noGrp="1"/>
          </p:cNvSpPr>
          <p:nvPr>
            <p:ph type="title"/>
          </p:nvPr>
        </p:nvSpPr>
        <p:spPr>
          <a:xfrm>
            <a:off x="228600" y="228600"/>
            <a:ext cx="8604000" cy="698040"/>
          </a:xfrm>
          <a:prstGeom prst="rect">
            <a:avLst/>
          </a:prstGeom>
          <a:noFill/>
          <a:ln w="0">
            <a:noFill/>
          </a:ln>
        </p:spPr>
        <p:txBody>
          <a:bodyPr lIns="91440" tIns="91440" rIns="91440" bIns="91440" anchor="t">
            <a:noAutofit/>
          </a:bodyPr>
          <a:lstStyle/>
          <a:p>
            <a:pPr indent="0">
              <a:buNone/>
            </a:pPr>
            <a:r>
              <a:rPr lang="fr-FR" sz="2600" b="0" u="none" strike="noStrike">
                <a:solidFill>
                  <a:schemeClr val="dk1"/>
                </a:solidFill>
                <a:effectLst/>
                <a:uFillTx/>
                <a:latin typeface="Arial"/>
              </a:rPr>
              <a:t>Click to edit the title text format</a:t>
            </a:r>
          </a:p>
        </p:txBody>
      </p:sp>
      <p:sp>
        <p:nvSpPr>
          <p:cNvPr id="12" name="PlaceHolder 2"/>
          <p:cNvSpPr>
            <a:spLocks noGrp="1"/>
          </p:cNvSpPr>
          <p:nvPr>
            <p:ph type="body"/>
          </p:nvPr>
        </p:nvSpPr>
        <p:spPr>
          <a:xfrm>
            <a:off x="457200" y="1203480"/>
            <a:ext cx="8229240" cy="298296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fr-FR" sz="1400" b="0" u="none" strike="noStrike">
                <a:solidFill>
                  <a:srgbClr val="000000"/>
                </a:solidFill>
                <a:effectLst/>
                <a:uFillTx/>
                <a:latin typeface="Arial"/>
              </a:rPr>
              <a:t>Click to edit the outline text format</a:t>
            </a:r>
          </a:p>
          <a:p>
            <a:pPr marL="864000" lvl="1" indent="-324000">
              <a:spcBef>
                <a:spcPts val="1134"/>
              </a:spcBef>
              <a:buClr>
                <a:srgbClr val="000000"/>
              </a:buClr>
              <a:buSzPct val="75000"/>
              <a:buFont typeface="Symbol" charset="2"/>
              <a:buChar char=""/>
            </a:pPr>
            <a:r>
              <a:rPr lang="fr-FR" sz="1400" b="0" u="none" strike="noStrike">
                <a:solidFill>
                  <a:srgbClr val="000000"/>
                </a:solidFill>
                <a:effectLst/>
                <a:uFillTx/>
                <a:latin typeface="Arial"/>
              </a:rPr>
              <a:t>Second Outline Level</a:t>
            </a:r>
          </a:p>
          <a:p>
            <a:pPr marL="1296000" lvl="2" indent="-288000">
              <a:spcBef>
                <a:spcPts val="850"/>
              </a:spcBef>
              <a:buClr>
                <a:srgbClr val="000000"/>
              </a:buClr>
              <a:buSzPct val="45000"/>
              <a:buFont typeface="Wingdings" charset="2"/>
              <a:buChar char=""/>
            </a:pPr>
            <a:r>
              <a:rPr lang="fr-FR" sz="1400" b="0" u="none" strike="noStrike">
                <a:solidFill>
                  <a:srgbClr val="000000"/>
                </a:solidFill>
                <a:effectLst/>
                <a:uFillTx/>
                <a:latin typeface="Arial"/>
              </a:rPr>
              <a:t>Third Outline Level</a:t>
            </a:r>
          </a:p>
          <a:p>
            <a:pPr marL="1728000" lvl="3" indent="-216000">
              <a:spcBef>
                <a:spcPts val="567"/>
              </a:spcBef>
              <a:buClr>
                <a:srgbClr val="000000"/>
              </a:buClr>
              <a:buSzPct val="75000"/>
              <a:buFont typeface="Symbol" charset="2"/>
              <a:buChar char=""/>
            </a:pPr>
            <a:r>
              <a:rPr lang="fr-FR" sz="1400" b="0" u="none" strike="noStrike">
                <a:solidFill>
                  <a:srgbClr val="000000"/>
                </a:solidFill>
                <a:effectLst/>
                <a:uFillTx/>
                <a:latin typeface="Arial"/>
              </a:rPr>
              <a:t>Fourth Outline Level</a:t>
            </a:r>
          </a:p>
          <a:p>
            <a:pPr marL="2160000" lvl="4" indent="-216000">
              <a:spcBef>
                <a:spcPts val="283"/>
              </a:spcBef>
              <a:buClr>
                <a:srgbClr val="000000"/>
              </a:buClr>
              <a:buSzPct val="45000"/>
              <a:buFont typeface="Wingdings" charset="2"/>
              <a:buChar char=""/>
            </a:pPr>
            <a:r>
              <a:rPr lang="fr-FR" sz="2000" b="0" u="none" strike="noStrike">
                <a:solidFill>
                  <a:srgbClr val="000000"/>
                </a:solidFill>
                <a:effectLst/>
                <a:uFillTx/>
                <a:latin typeface="Arial"/>
              </a:rPr>
              <a:t>Fifth Outline Level</a:t>
            </a:r>
          </a:p>
          <a:p>
            <a:pPr marL="2592000" lvl="5" indent="-216000">
              <a:spcBef>
                <a:spcPts val="283"/>
              </a:spcBef>
              <a:buClr>
                <a:srgbClr val="000000"/>
              </a:buClr>
              <a:buSzPct val="45000"/>
              <a:buFont typeface="Wingdings" charset="2"/>
              <a:buChar char=""/>
            </a:pPr>
            <a:r>
              <a:rPr lang="fr-FR" sz="2000" b="0" u="none" strike="noStrike">
                <a:solidFill>
                  <a:srgbClr val="000000"/>
                </a:solidFill>
                <a:effectLst/>
                <a:uFillTx/>
                <a:latin typeface="Arial"/>
              </a:rPr>
              <a:t>Sixth Outline Level</a:t>
            </a:r>
          </a:p>
          <a:p>
            <a:pPr marL="3024000" lvl="6" indent="-216000">
              <a:spcBef>
                <a:spcPts val="283"/>
              </a:spcBef>
              <a:buClr>
                <a:srgbClr val="000000"/>
              </a:buClr>
              <a:buSzPct val="45000"/>
              <a:buFont typeface="Wingdings" charset="2"/>
              <a:buChar char=""/>
            </a:pPr>
            <a:r>
              <a:rPr lang="fr-FR" sz="2000" b="0" u="none" strike="noStrike">
                <a:solidFill>
                  <a:srgbClr val="000000"/>
                </a:solidFill>
                <a:effectLst/>
                <a:uFillTx/>
                <a:latin typeface="Arial"/>
              </a:rPr>
              <a:t>Seventh Outline Level</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ONE_COLUMN_TEXT_1">
    <p:bg>
      <p:bgPr>
        <a:solidFill>
          <a:schemeClr val="lt1"/>
        </a:solidFill>
        <a:effectLst/>
      </p:bgPr>
    </p:bg>
    <p:spTree>
      <p:nvGrpSpPr>
        <p:cNvPr id="1" name=""/>
        <p:cNvGrpSpPr/>
        <p:nvPr/>
      </p:nvGrpSpPr>
      <p:grpSpPr>
        <a:xfrm>
          <a:off x="0" y="0"/>
          <a:ext cx="0" cy="0"/>
          <a:chOff x="0" y="0"/>
          <a:chExt cx="0" cy="0"/>
        </a:xfrm>
      </p:grpSpPr>
      <p:pic>
        <p:nvPicPr>
          <p:cNvPr id="13" name="Google Shape;66;p15"/>
          <p:cNvPicPr/>
          <p:nvPr/>
        </p:nvPicPr>
        <p:blipFill>
          <a:blip r:embed="rId2">
            <a:alphaModFix amt="7000"/>
          </a:blip>
          <a:srcRect l="1511" r="1522"/>
          <a:stretch/>
        </p:blipFill>
        <p:spPr>
          <a:xfrm flipH="1">
            <a:off x="360" y="0"/>
            <a:ext cx="9143640" cy="5143320"/>
          </a:xfrm>
          <a:prstGeom prst="rect">
            <a:avLst/>
          </a:prstGeom>
          <a:noFill/>
          <a:ln w="0">
            <a:noFill/>
          </a:ln>
        </p:spPr>
      </p:pic>
      <p:sp>
        <p:nvSpPr>
          <p:cNvPr id="14" name="PlaceHolder 1"/>
          <p:cNvSpPr>
            <a:spLocks noGrp="1"/>
          </p:cNvSpPr>
          <p:nvPr>
            <p:ph type="title"/>
          </p:nvPr>
        </p:nvSpPr>
        <p:spPr>
          <a:xfrm>
            <a:off x="228600" y="228600"/>
            <a:ext cx="4999320" cy="2027880"/>
          </a:xfrm>
          <a:prstGeom prst="rect">
            <a:avLst/>
          </a:prstGeom>
          <a:noFill/>
          <a:ln w="0">
            <a:noFill/>
          </a:ln>
        </p:spPr>
        <p:txBody>
          <a:bodyPr lIns="91440" tIns="91440" rIns="91440" bIns="91440" anchor="b">
            <a:noAutofit/>
          </a:bodyPr>
          <a:lstStyle/>
          <a:p>
            <a:pPr indent="0">
              <a:buNone/>
            </a:pPr>
            <a:r>
              <a:rPr lang="fr-FR" sz="2600" b="0" u="none" strike="noStrike">
                <a:solidFill>
                  <a:schemeClr val="dk1"/>
                </a:solidFill>
                <a:effectLst/>
                <a:uFillTx/>
                <a:latin typeface="Arial"/>
              </a:rPr>
              <a:t>Click to edit the title text format</a:t>
            </a:r>
          </a:p>
        </p:txBody>
      </p:sp>
      <p:sp>
        <p:nvSpPr>
          <p:cNvPr id="15" name="PlaceHolder 2"/>
          <p:cNvSpPr>
            <a:spLocks noGrp="1"/>
          </p:cNvSpPr>
          <p:nvPr>
            <p:ph type="body"/>
          </p:nvPr>
        </p:nvSpPr>
        <p:spPr>
          <a:xfrm>
            <a:off x="228600" y="2257200"/>
            <a:ext cx="4707000" cy="2463480"/>
          </a:xfrm>
          <a:prstGeom prst="rect">
            <a:avLst/>
          </a:prstGeom>
          <a:noFill/>
          <a:ln w="0">
            <a:noFill/>
          </a:ln>
        </p:spPr>
        <p:txBody>
          <a:bodyPr lIns="91440" tIns="91440" rIns="91440" bIns="91440" anchor="t">
            <a:noAutofit/>
          </a:bodyPr>
          <a:lstStyle/>
          <a:p>
            <a:pPr marL="432000" indent="-324000">
              <a:spcBef>
                <a:spcPts val="1417"/>
              </a:spcBef>
              <a:buClr>
                <a:srgbClr val="000000"/>
              </a:buClr>
              <a:buSzPct val="45000"/>
              <a:buFont typeface="Wingdings" charset="2"/>
              <a:buChar char=""/>
            </a:pPr>
            <a:r>
              <a:rPr lang="fr-FR" sz="1400" b="0" u="none" strike="noStrike">
                <a:solidFill>
                  <a:srgbClr val="000000"/>
                </a:solidFill>
                <a:effectLst/>
                <a:uFillTx/>
                <a:latin typeface="Arial"/>
              </a:rPr>
              <a:t>Click to edit the outline text format</a:t>
            </a:r>
          </a:p>
          <a:p>
            <a:pPr marL="864000" lvl="1" indent="-324000">
              <a:spcBef>
                <a:spcPts val="1134"/>
              </a:spcBef>
              <a:buClr>
                <a:srgbClr val="000000"/>
              </a:buClr>
              <a:buSzPct val="75000"/>
              <a:buFont typeface="Symbol" charset="2"/>
              <a:buChar char=""/>
            </a:pPr>
            <a:r>
              <a:rPr lang="fr-FR" sz="1400" b="0" u="none" strike="noStrike">
                <a:solidFill>
                  <a:srgbClr val="000000"/>
                </a:solidFill>
                <a:effectLst/>
                <a:uFillTx/>
                <a:latin typeface="Arial"/>
              </a:rPr>
              <a:t>Second Outline Level</a:t>
            </a:r>
          </a:p>
          <a:p>
            <a:pPr marL="1296000" lvl="2" indent="-288000">
              <a:spcBef>
                <a:spcPts val="850"/>
              </a:spcBef>
              <a:buClr>
                <a:srgbClr val="000000"/>
              </a:buClr>
              <a:buSzPct val="45000"/>
              <a:buFont typeface="Wingdings" charset="2"/>
              <a:buChar char=""/>
            </a:pPr>
            <a:r>
              <a:rPr lang="fr-FR" sz="1400" b="0" u="none" strike="noStrike">
                <a:solidFill>
                  <a:srgbClr val="000000"/>
                </a:solidFill>
                <a:effectLst/>
                <a:uFillTx/>
                <a:latin typeface="Arial"/>
              </a:rPr>
              <a:t>Third Outline Level</a:t>
            </a:r>
          </a:p>
          <a:p>
            <a:pPr marL="1728000" lvl="3" indent="-216000">
              <a:spcBef>
                <a:spcPts val="567"/>
              </a:spcBef>
              <a:buClr>
                <a:srgbClr val="000000"/>
              </a:buClr>
              <a:buSzPct val="75000"/>
              <a:buFont typeface="Symbol" charset="2"/>
              <a:buChar char=""/>
            </a:pPr>
            <a:r>
              <a:rPr lang="fr-FR" sz="1400" b="0" u="none" strike="noStrike">
                <a:solidFill>
                  <a:srgbClr val="000000"/>
                </a:solidFill>
                <a:effectLst/>
                <a:uFillTx/>
                <a:latin typeface="Arial"/>
              </a:rPr>
              <a:t>Fourth Outline Level</a:t>
            </a:r>
          </a:p>
          <a:p>
            <a:pPr marL="2160000" lvl="4" indent="-216000">
              <a:spcBef>
                <a:spcPts val="283"/>
              </a:spcBef>
              <a:buClr>
                <a:srgbClr val="000000"/>
              </a:buClr>
              <a:buSzPct val="45000"/>
              <a:buFont typeface="Wingdings" charset="2"/>
              <a:buChar char=""/>
            </a:pPr>
            <a:r>
              <a:rPr lang="fr-FR" sz="1400" b="0" u="none" strike="noStrike">
                <a:solidFill>
                  <a:srgbClr val="000000"/>
                </a:solidFill>
                <a:effectLst/>
                <a:uFillTx/>
                <a:latin typeface="Arial"/>
              </a:rPr>
              <a:t>Fifth Outline Level</a:t>
            </a:r>
          </a:p>
          <a:p>
            <a:pPr marL="2592000" lvl="5" indent="-216000">
              <a:spcBef>
                <a:spcPts val="283"/>
              </a:spcBef>
              <a:buClr>
                <a:srgbClr val="000000"/>
              </a:buClr>
              <a:buSzPct val="45000"/>
              <a:buFont typeface="Wingdings" charset="2"/>
              <a:buChar char=""/>
            </a:pPr>
            <a:r>
              <a:rPr lang="fr-FR" sz="1400" b="0" u="none" strike="noStrike">
                <a:solidFill>
                  <a:srgbClr val="000000"/>
                </a:solidFill>
                <a:effectLst/>
                <a:uFillTx/>
                <a:latin typeface="Arial"/>
              </a:rPr>
              <a:t>Sixth Outline Level</a:t>
            </a:r>
          </a:p>
          <a:p>
            <a:pPr marL="3024000" lvl="6" indent="-216000">
              <a:spcBef>
                <a:spcPts val="283"/>
              </a:spcBef>
              <a:buClr>
                <a:srgbClr val="000000"/>
              </a:buClr>
              <a:buSzPct val="45000"/>
              <a:buFont typeface="Wingdings" charset="2"/>
              <a:buChar char=""/>
            </a:pPr>
            <a:r>
              <a:rPr lang="fr-FR" sz="1400" b="0" u="none" strike="noStrike">
                <a:solidFill>
                  <a:srgbClr val="000000"/>
                </a:solidFill>
                <a:effectLst/>
                <a:uFillTx/>
                <a:latin typeface="Arial"/>
              </a:rPr>
              <a:t>Seventh Outline Level</a:t>
            </a:r>
          </a:p>
        </p:txBody>
      </p:sp>
      <p:sp>
        <p:nvSpPr>
          <p:cNvPr id="16" name="PlaceHolder 3"/>
          <p:cNvSpPr>
            <a:spLocks noGrp="1"/>
          </p:cNvSpPr>
          <p:nvPr>
            <p:ph type="body"/>
          </p:nvPr>
        </p:nvSpPr>
        <p:spPr>
          <a:xfrm>
            <a:off x="5479920" y="228600"/>
            <a:ext cx="3435120" cy="4686120"/>
          </a:xfrm>
          <a:prstGeom prst="rect">
            <a:avLst/>
          </a:prstGeom>
          <a:noFill/>
          <a:ln w="0">
            <a:noFill/>
          </a:ln>
        </p:spPr>
        <p:txBody>
          <a:bodyPr lIns="90000" tIns="45000" rIns="90000" bIns="45000" anchor="t">
            <a:normAutofit fontScale="92500" lnSpcReduction="9999"/>
          </a:bodyPr>
          <a:lstStyle/>
          <a:p>
            <a:pPr marL="432000" indent="-324000">
              <a:spcBef>
                <a:spcPts val="1417"/>
              </a:spcBef>
              <a:buClr>
                <a:srgbClr val="000000"/>
              </a:buClr>
              <a:buSzPct val="45000"/>
              <a:buFont typeface="Wingdings" charset="2"/>
              <a:buChar char=""/>
            </a:pPr>
            <a:r>
              <a:rPr lang="fr-FR" sz="1800" b="0" u="none" strike="noStrike">
                <a:solidFill>
                  <a:srgbClr val="000000"/>
                </a:solidFill>
                <a:effectLst/>
                <a:uFillTx/>
                <a:latin typeface="Arial"/>
              </a:rPr>
              <a:t>Click to edit the outline text format</a:t>
            </a:r>
          </a:p>
          <a:p>
            <a:pPr marL="864000" lvl="1" indent="-324000">
              <a:spcBef>
                <a:spcPts val="1134"/>
              </a:spcBef>
              <a:buClr>
                <a:srgbClr val="000000"/>
              </a:buClr>
              <a:buSzPct val="75000"/>
              <a:buFont typeface="Symbol" charset="2"/>
              <a:buChar char=""/>
            </a:pPr>
            <a:r>
              <a:rPr lang="fr-FR" sz="1800" b="0" u="none" strike="noStrike">
                <a:solidFill>
                  <a:srgbClr val="000000"/>
                </a:solidFill>
                <a:effectLst/>
                <a:uFillTx/>
                <a:latin typeface="Arial"/>
              </a:rPr>
              <a:t>Second Outline Level</a:t>
            </a:r>
          </a:p>
          <a:p>
            <a:pPr marL="1296000" lvl="2" indent="-288000">
              <a:spcBef>
                <a:spcPts val="850"/>
              </a:spcBef>
              <a:buClr>
                <a:srgbClr val="000000"/>
              </a:buClr>
              <a:buSzPct val="45000"/>
              <a:buFont typeface="Wingdings" charset="2"/>
              <a:buChar char=""/>
            </a:pPr>
            <a:r>
              <a:rPr lang="fr-FR" sz="1800" b="0" u="none" strike="noStrike">
                <a:solidFill>
                  <a:srgbClr val="000000"/>
                </a:solidFill>
                <a:effectLst/>
                <a:uFillTx/>
                <a:latin typeface="Arial"/>
              </a:rPr>
              <a:t>Third Outline Level</a:t>
            </a:r>
          </a:p>
          <a:p>
            <a:pPr marL="1728000" lvl="3" indent="-216000">
              <a:spcBef>
                <a:spcPts val="567"/>
              </a:spcBef>
              <a:buClr>
                <a:srgbClr val="000000"/>
              </a:buClr>
              <a:buSzPct val="75000"/>
              <a:buFont typeface="Symbol" charset="2"/>
              <a:buChar char=""/>
            </a:pPr>
            <a:r>
              <a:rPr lang="fr-FR" sz="1800" b="0" u="none" strike="noStrike">
                <a:solidFill>
                  <a:srgbClr val="000000"/>
                </a:solidFill>
                <a:effectLst/>
                <a:uFillTx/>
                <a:latin typeface="Arial"/>
              </a:rPr>
              <a:t>Fourth Outline Level</a:t>
            </a:r>
          </a:p>
          <a:p>
            <a:pPr marL="2160000" lvl="4" indent="-216000">
              <a:spcBef>
                <a:spcPts val="283"/>
              </a:spcBef>
              <a:buClr>
                <a:srgbClr val="000000"/>
              </a:buClr>
              <a:buSzPct val="45000"/>
              <a:buFont typeface="Wingdings" charset="2"/>
              <a:buChar char=""/>
            </a:pPr>
            <a:r>
              <a:rPr lang="fr-FR" sz="1800" b="0" u="none" strike="noStrike">
                <a:solidFill>
                  <a:srgbClr val="000000"/>
                </a:solidFill>
                <a:effectLst/>
                <a:uFillTx/>
                <a:latin typeface="Arial"/>
              </a:rPr>
              <a:t>Fifth Outline Level</a:t>
            </a:r>
          </a:p>
          <a:p>
            <a:pPr marL="2592000" lvl="5" indent="-216000">
              <a:spcBef>
                <a:spcPts val="283"/>
              </a:spcBef>
              <a:buClr>
                <a:srgbClr val="000000"/>
              </a:buClr>
              <a:buSzPct val="45000"/>
              <a:buFont typeface="Wingdings" charset="2"/>
              <a:buChar char=""/>
            </a:pPr>
            <a:r>
              <a:rPr lang="fr-FR" sz="1800" b="0" u="none" strike="noStrike">
                <a:solidFill>
                  <a:srgbClr val="000000"/>
                </a:solidFill>
                <a:effectLst/>
                <a:uFillTx/>
                <a:latin typeface="Arial"/>
              </a:rPr>
              <a:t>Sixth Outline Level</a:t>
            </a:r>
          </a:p>
          <a:p>
            <a:pPr marL="3024000" lvl="6" indent="-216000">
              <a:spcBef>
                <a:spcPts val="283"/>
              </a:spcBef>
              <a:buClr>
                <a:srgbClr val="000000"/>
              </a:buClr>
              <a:buSzPct val="45000"/>
              <a:buFont typeface="Wingdings" charset="2"/>
              <a:buChar char=""/>
            </a:pPr>
            <a:r>
              <a:rPr lang="fr-FR" sz="1800" b="0" u="none" strike="noStrike">
                <a:solidFill>
                  <a:srgbClr val="000000"/>
                </a:solidFill>
                <a:effectLst/>
                <a:uFillTx/>
                <a:latin typeface="Arial"/>
              </a:rPr>
              <a:t>Seventh Outline Level</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TITLE_ONLY_1">
    <p:bg>
      <p:bgPr>
        <a:solidFill>
          <a:schemeClr val="lt1"/>
        </a:solidFill>
        <a:effectLst/>
      </p:bgPr>
    </p:bg>
    <p:spTree>
      <p:nvGrpSpPr>
        <p:cNvPr id="1" name=""/>
        <p:cNvGrpSpPr/>
        <p:nvPr/>
      </p:nvGrpSpPr>
      <p:grpSpPr>
        <a:xfrm>
          <a:off x="0" y="0"/>
          <a:ext cx="0" cy="0"/>
          <a:chOff x="0" y="0"/>
          <a:chExt cx="0" cy="0"/>
        </a:xfrm>
      </p:grpSpPr>
      <p:pic>
        <p:nvPicPr>
          <p:cNvPr id="17" name="Google Shape;71;p16"/>
          <p:cNvPicPr/>
          <p:nvPr/>
        </p:nvPicPr>
        <p:blipFill>
          <a:blip r:embed="rId2">
            <a:alphaModFix amt="7000"/>
          </a:blip>
          <a:srcRect l="1511" r="1522"/>
          <a:stretch/>
        </p:blipFill>
        <p:spPr>
          <a:xfrm flipH="1">
            <a:off x="360" y="0"/>
            <a:ext cx="9143640" cy="5143320"/>
          </a:xfrm>
          <a:prstGeom prst="rect">
            <a:avLst/>
          </a:prstGeom>
          <a:noFill/>
          <a:ln w="0">
            <a:noFill/>
          </a:ln>
        </p:spPr>
      </p:pic>
      <p:sp>
        <p:nvSpPr>
          <p:cNvPr id="18"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t">
            <a:noAutofit/>
          </a:bodyPr>
          <a:lstStyle/>
          <a:p>
            <a:pPr indent="0">
              <a:buNone/>
            </a:pPr>
            <a:r>
              <a:rPr lang="fr-FR" sz="2600" b="0" u="none" strike="noStrike">
                <a:solidFill>
                  <a:schemeClr val="dk1"/>
                </a:solidFill>
                <a:effectLst/>
                <a:uFillTx/>
                <a:latin typeface="Arial"/>
              </a:rPr>
              <a:t>Click to edit the title text format</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_1_1_1_2">
    <p:bg>
      <p:bgPr>
        <a:solidFill>
          <a:schemeClr val="lt1"/>
        </a:solidFill>
        <a:effectLst/>
      </p:bgPr>
    </p:bg>
    <p:spTree>
      <p:nvGrpSpPr>
        <p:cNvPr id="1" name=""/>
        <p:cNvGrpSpPr/>
        <p:nvPr/>
      </p:nvGrpSpPr>
      <p:grpSpPr>
        <a:xfrm>
          <a:off x="0" y="0"/>
          <a:ext cx="0" cy="0"/>
          <a:chOff x="0" y="0"/>
          <a:chExt cx="0" cy="0"/>
        </a:xfrm>
      </p:grpSpPr>
      <p:pic>
        <p:nvPicPr>
          <p:cNvPr id="19" name="Google Shape;74;p17"/>
          <p:cNvPicPr/>
          <p:nvPr/>
        </p:nvPicPr>
        <p:blipFill>
          <a:blip r:embed="rId2">
            <a:alphaModFix amt="10000"/>
          </a:blip>
          <a:srcRect l="1511" r="1522"/>
          <a:stretch/>
        </p:blipFill>
        <p:spPr>
          <a:xfrm>
            <a:off x="0" y="0"/>
            <a:ext cx="9143640" cy="5143320"/>
          </a:xfrm>
          <a:prstGeom prst="rect">
            <a:avLst/>
          </a:prstGeom>
          <a:noFill/>
          <a:ln w="0">
            <a:noFill/>
          </a:ln>
        </p:spPr>
      </p:pic>
      <p:sp>
        <p:nvSpPr>
          <p:cNvPr id="20" name="PlaceHolder 1"/>
          <p:cNvSpPr>
            <a:spLocks noGrp="1"/>
          </p:cNvSpPr>
          <p:nvPr>
            <p:ph type="title"/>
          </p:nvPr>
        </p:nvSpPr>
        <p:spPr>
          <a:xfrm>
            <a:off x="4892400" y="1829160"/>
            <a:ext cx="1081080" cy="310320"/>
          </a:xfrm>
          <a:prstGeom prst="rect">
            <a:avLst/>
          </a:prstGeom>
          <a:noFill/>
          <a:ln w="0">
            <a:noFill/>
          </a:ln>
        </p:spPr>
        <p:txBody>
          <a:bodyPr lIns="91440" tIns="91440" rIns="91440" bIns="91440" anchor="ctr">
            <a:noAutofit/>
          </a:bodyPr>
          <a:lstStyle/>
          <a:p>
            <a:pPr indent="0">
              <a:lnSpc>
                <a:spcPct val="100000"/>
              </a:lnSpc>
              <a:buNone/>
            </a:pPr>
            <a:r>
              <a:rPr lang="fr-FR" sz="2000" b="1" u="none" strike="noStrike">
                <a:solidFill>
                  <a:schemeClr val="dk1"/>
                </a:solidFill>
                <a:effectLst/>
                <a:uFillTx/>
                <a:latin typeface="Unbounded"/>
                <a:ea typeface="Unbounded"/>
              </a:rPr>
              <a:t>xx%</a:t>
            </a:r>
            <a:endParaRPr lang="fr-FR" sz="2000" b="0" u="none" strike="noStrike">
              <a:solidFill>
                <a:schemeClr val="dk1"/>
              </a:solidFill>
              <a:effectLst/>
              <a:uFillTx/>
              <a:latin typeface="Arial"/>
            </a:endParaRPr>
          </a:p>
        </p:txBody>
      </p:sp>
      <p:sp>
        <p:nvSpPr>
          <p:cNvPr id="21" name="PlaceHolder 2"/>
          <p:cNvSpPr>
            <a:spLocks noGrp="1"/>
          </p:cNvSpPr>
          <p:nvPr>
            <p:ph type="title"/>
          </p:nvPr>
        </p:nvSpPr>
        <p:spPr>
          <a:xfrm>
            <a:off x="4892760" y="359640"/>
            <a:ext cx="1079280" cy="310320"/>
          </a:xfrm>
          <a:prstGeom prst="rect">
            <a:avLst/>
          </a:prstGeom>
          <a:noFill/>
          <a:ln w="0">
            <a:noFill/>
          </a:ln>
        </p:spPr>
        <p:txBody>
          <a:bodyPr lIns="91440" tIns="91440" rIns="91440" bIns="91440" anchor="ctr">
            <a:noAutofit/>
          </a:bodyPr>
          <a:lstStyle/>
          <a:p>
            <a:pPr indent="0">
              <a:lnSpc>
                <a:spcPct val="100000"/>
              </a:lnSpc>
              <a:buNone/>
            </a:pPr>
            <a:r>
              <a:rPr lang="fr-FR" sz="2000" b="1" u="none" strike="noStrike">
                <a:solidFill>
                  <a:schemeClr val="dk1"/>
                </a:solidFill>
                <a:effectLst/>
                <a:uFillTx/>
                <a:latin typeface="Unbounded"/>
                <a:ea typeface="Unbounded"/>
              </a:rPr>
              <a:t>xx%</a:t>
            </a:r>
            <a:endParaRPr lang="fr-FR" sz="2000" b="0" u="none" strike="noStrike">
              <a:solidFill>
                <a:schemeClr val="dk1"/>
              </a:solidFill>
              <a:effectLst/>
              <a:uFillTx/>
              <a:latin typeface="Arial"/>
            </a:endParaRPr>
          </a:p>
        </p:txBody>
      </p:sp>
      <p:sp>
        <p:nvSpPr>
          <p:cNvPr id="22" name="PlaceHolder 3"/>
          <p:cNvSpPr>
            <a:spLocks noGrp="1"/>
          </p:cNvSpPr>
          <p:nvPr>
            <p:ph type="title"/>
          </p:nvPr>
        </p:nvSpPr>
        <p:spPr>
          <a:xfrm>
            <a:off x="4893120" y="3580560"/>
            <a:ext cx="1080720" cy="310320"/>
          </a:xfrm>
          <a:prstGeom prst="rect">
            <a:avLst/>
          </a:prstGeom>
          <a:noFill/>
          <a:ln w="0">
            <a:noFill/>
          </a:ln>
        </p:spPr>
        <p:txBody>
          <a:bodyPr lIns="91440" tIns="91440" rIns="91440" bIns="91440" anchor="ctr">
            <a:noAutofit/>
          </a:bodyPr>
          <a:lstStyle/>
          <a:p>
            <a:pPr indent="0">
              <a:lnSpc>
                <a:spcPct val="100000"/>
              </a:lnSpc>
              <a:buNone/>
            </a:pPr>
            <a:r>
              <a:rPr lang="fr-FR" sz="2000" b="1" u="none" strike="noStrike">
                <a:solidFill>
                  <a:schemeClr val="dk1"/>
                </a:solidFill>
                <a:effectLst/>
                <a:uFillTx/>
                <a:latin typeface="Unbounded"/>
                <a:ea typeface="Unbounded"/>
              </a:rPr>
              <a:t>xx%</a:t>
            </a:r>
            <a:endParaRPr lang="fr-FR" sz="2000" b="0" u="none" strike="noStrike">
              <a:solidFill>
                <a:schemeClr val="dk1"/>
              </a:solidFill>
              <a:effectLst/>
              <a:uFillTx/>
              <a:latin typeface="Arial"/>
            </a:endParaRPr>
          </a:p>
        </p:txBody>
      </p:sp>
      <p:sp>
        <p:nvSpPr>
          <p:cNvPr id="23" name="PlaceHolder 4"/>
          <p:cNvSpPr>
            <a:spLocks noGrp="1"/>
          </p:cNvSpPr>
          <p:nvPr>
            <p:ph type="title"/>
          </p:nvPr>
        </p:nvSpPr>
        <p:spPr>
          <a:xfrm>
            <a:off x="228600" y="228600"/>
            <a:ext cx="3368160" cy="2077920"/>
          </a:xfrm>
          <a:prstGeom prst="rect">
            <a:avLst/>
          </a:prstGeom>
          <a:noFill/>
          <a:ln w="0">
            <a:noFill/>
          </a:ln>
        </p:spPr>
        <p:txBody>
          <a:bodyPr lIns="91440" tIns="91440" rIns="91440" bIns="91440" anchor="t">
            <a:noAutofit/>
          </a:bodyPr>
          <a:lstStyle/>
          <a:p>
            <a:pPr indent="0">
              <a:buNone/>
            </a:pPr>
            <a:r>
              <a:rPr lang="fr-FR" sz="2600" b="0" u="none" strike="noStrike">
                <a:solidFill>
                  <a:schemeClr val="dk1"/>
                </a:solidFill>
                <a:effectLst/>
                <a:uFillTx/>
                <a:latin typeface="Arial"/>
              </a:rPr>
              <a:t>Click to edit the title text format</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_1_1_1_1_1">
    <p:bg>
      <p:bgPr>
        <a:solidFill>
          <a:schemeClr val="lt1"/>
        </a:solidFill>
        <a:effectLst/>
      </p:bgPr>
    </p:bg>
    <p:spTree>
      <p:nvGrpSpPr>
        <p:cNvPr id="1" name=""/>
        <p:cNvGrpSpPr/>
        <p:nvPr/>
      </p:nvGrpSpPr>
      <p:grpSpPr>
        <a:xfrm>
          <a:off x="0" y="0"/>
          <a:ext cx="0" cy="0"/>
          <a:chOff x="0" y="0"/>
          <a:chExt cx="0" cy="0"/>
        </a:xfrm>
      </p:grpSpPr>
      <p:pic>
        <p:nvPicPr>
          <p:cNvPr id="24" name="Google Shape;83;p18"/>
          <p:cNvPicPr/>
          <p:nvPr/>
        </p:nvPicPr>
        <p:blipFill>
          <a:blip r:embed="rId2">
            <a:alphaModFix amt="6000"/>
          </a:blip>
          <a:srcRect l="2271" r="2271" b="1565"/>
          <a:stretch/>
        </p:blipFill>
        <p:spPr>
          <a:xfrm>
            <a:off x="0" y="0"/>
            <a:ext cx="9143640" cy="5143320"/>
          </a:xfrm>
          <a:prstGeom prst="rect">
            <a:avLst/>
          </a:prstGeom>
          <a:noFill/>
          <a:ln w="0">
            <a:noFill/>
          </a:ln>
        </p:spPr>
      </p:pic>
      <p:sp>
        <p:nvSpPr>
          <p:cNvPr id="25"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t">
            <a:noAutofit/>
          </a:bodyPr>
          <a:lstStyle/>
          <a:p>
            <a:pPr indent="0">
              <a:buNone/>
            </a:pPr>
            <a:r>
              <a:rPr lang="fr-FR" sz="2600" b="0" u="none" strike="noStrike">
                <a:solidFill>
                  <a:schemeClr val="dk1"/>
                </a:solidFill>
                <a:effectLst/>
                <a:uFillTx/>
                <a:latin typeface="Arial"/>
              </a:rPr>
              <a:t>Click to edit the title text format</a:t>
            </a:r>
          </a:p>
        </p:txBody>
      </p:sp>
      <p:sp>
        <p:nvSpPr>
          <p:cNvPr id="26" name="PlaceHolder 2"/>
          <p:cNvSpPr>
            <a:spLocks noGrp="1"/>
          </p:cNvSpPr>
          <p:nvPr>
            <p:ph type="title"/>
          </p:nvPr>
        </p:nvSpPr>
        <p:spPr>
          <a:xfrm>
            <a:off x="6534360" y="3568320"/>
            <a:ext cx="865440" cy="310320"/>
          </a:xfrm>
          <a:prstGeom prst="rect">
            <a:avLst/>
          </a:prstGeom>
          <a:noFill/>
          <a:ln w="0">
            <a:noFill/>
          </a:ln>
        </p:spPr>
        <p:txBody>
          <a:bodyPr lIns="91440" tIns="91440" rIns="91440" bIns="91440" anchor="ctr">
            <a:noAutofit/>
          </a:bodyPr>
          <a:lstStyle/>
          <a:p>
            <a:pPr indent="0">
              <a:lnSpc>
                <a:spcPct val="100000"/>
              </a:lnSpc>
              <a:buNone/>
            </a:pPr>
            <a:r>
              <a:rPr lang="fr-FR" sz="2000" b="1" u="none" strike="noStrike">
                <a:solidFill>
                  <a:schemeClr val="dk1"/>
                </a:solidFill>
                <a:effectLst/>
                <a:uFillTx/>
                <a:latin typeface="Unbounded"/>
                <a:ea typeface="Unbounded"/>
              </a:rPr>
              <a:t>xx%</a:t>
            </a:r>
            <a:endParaRPr lang="fr-FR" sz="2000" b="0" u="none" strike="noStrike">
              <a:solidFill>
                <a:schemeClr val="dk1"/>
              </a:solidFill>
              <a:effectLst/>
              <a:uFillTx/>
              <a:latin typeface="Arial"/>
            </a:endParaRPr>
          </a:p>
        </p:txBody>
      </p:sp>
      <p:sp>
        <p:nvSpPr>
          <p:cNvPr id="27" name="PlaceHolder 3"/>
          <p:cNvSpPr>
            <a:spLocks noGrp="1"/>
          </p:cNvSpPr>
          <p:nvPr>
            <p:ph type="title"/>
          </p:nvPr>
        </p:nvSpPr>
        <p:spPr>
          <a:xfrm>
            <a:off x="6534360" y="1839960"/>
            <a:ext cx="865440" cy="310320"/>
          </a:xfrm>
          <a:prstGeom prst="rect">
            <a:avLst/>
          </a:prstGeom>
          <a:noFill/>
          <a:ln w="0">
            <a:noFill/>
          </a:ln>
        </p:spPr>
        <p:txBody>
          <a:bodyPr lIns="91440" tIns="91440" rIns="91440" bIns="91440" anchor="ctr">
            <a:noAutofit/>
          </a:bodyPr>
          <a:lstStyle/>
          <a:p>
            <a:pPr indent="0">
              <a:lnSpc>
                <a:spcPct val="100000"/>
              </a:lnSpc>
              <a:buNone/>
            </a:pPr>
            <a:r>
              <a:rPr lang="fr-FR" sz="2000" b="1" u="none" strike="noStrike">
                <a:solidFill>
                  <a:schemeClr val="dk1"/>
                </a:solidFill>
                <a:effectLst/>
                <a:uFillTx/>
                <a:latin typeface="Unbounded"/>
                <a:ea typeface="Unbounded"/>
              </a:rPr>
              <a:t>xx%</a:t>
            </a:r>
            <a:endParaRPr lang="fr-FR" sz="2000" b="0" u="none" strike="noStrike">
              <a:solidFill>
                <a:schemeClr val="dk1"/>
              </a:solidFill>
              <a:effectLst/>
              <a:uFillTx/>
              <a:latin typeface="Arial"/>
            </a:endParaRPr>
          </a:p>
        </p:txBody>
      </p:sp>
      <p:sp>
        <p:nvSpPr>
          <p:cNvPr id="28" name="PlaceHolder 4"/>
          <p:cNvSpPr>
            <a:spLocks noGrp="1"/>
          </p:cNvSpPr>
          <p:nvPr>
            <p:ph type="title"/>
          </p:nvPr>
        </p:nvSpPr>
        <p:spPr>
          <a:xfrm>
            <a:off x="3381480" y="1840320"/>
            <a:ext cx="864000" cy="310320"/>
          </a:xfrm>
          <a:prstGeom prst="rect">
            <a:avLst/>
          </a:prstGeom>
          <a:noFill/>
          <a:ln w="0">
            <a:noFill/>
          </a:ln>
        </p:spPr>
        <p:txBody>
          <a:bodyPr lIns="91440" tIns="91440" rIns="91440" bIns="91440" anchor="ctr">
            <a:noAutofit/>
          </a:bodyPr>
          <a:lstStyle/>
          <a:p>
            <a:pPr indent="0">
              <a:lnSpc>
                <a:spcPct val="100000"/>
              </a:lnSpc>
              <a:buNone/>
            </a:pPr>
            <a:r>
              <a:rPr lang="fr-FR" sz="2000" b="1" u="none" strike="noStrike">
                <a:solidFill>
                  <a:schemeClr val="dk1"/>
                </a:solidFill>
                <a:effectLst/>
                <a:uFillTx/>
                <a:latin typeface="Unbounded"/>
                <a:ea typeface="Unbounded"/>
              </a:rPr>
              <a:t>xx%</a:t>
            </a:r>
            <a:endParaRPr lang="fr-FR" sz="2000" b="0" u="none" strike="noStrike">
              <a:solidFill>
                <a:schemeClr val="dk1"/>
              </a:solidFill>
              <a:effectLst/>
              <a:uFillTx/>
              <a:latin typeface="Arial"/>
            </a:endParaRPr>
          </a:p>
        </p:txBody>
      </p:sp>
      <p:sp>
        <p:nvSpPr>
          <p:cNvPr id="29" name="PlaceHolder 5"/>
          <p:cNvSpPr>
            <a:spLocks noGrp="1"/>
          </p:cNvSpPr>
          <p:nvPr>
            <p:ph type="title"/>
          </p:nvPr>
        </p:nvSpPr>
        <p:spPr>
          <a:xfrm>
            <a:off x="3381480" y="3568320"/>
            <a:ext cx="865440" cy="310320"/>
          </a:xfrm>
          <a:prstGeom prst="rect">
            <a:avLst/>
          </a:prstGeom>
          <a:noFill/>
          <a:ln w="0">
            <a:noFill/>
          </a:ln>
        </p:spPr>
        <p:txBody>
          <a:bodyPr lIns="91440" tIns="91440" rIns="91440" bIns="91440" anchor="ctr">
            <a:noAutofit/>
          </a:bodyPr>
          <a:lstStyle/>
          <a:p>
            <a:pPr indent="0">
              <a:lnSpc>
                <a:spcPct val="100000"/>
              </a:lnSpc>
              <a:buNone/>
            </a:pPr>
            <a:r>
              <a:rPr lang="fr-FR" sz="2000" b="1" u="none" strike="noStrike">
                <a:solidFill>
                  <a:schemeClr val="dk1"/>
                </a:solidFill>
                <a:effectLst/>
                <a:uFillTx/>
                <a:latin typeface="Unbounded"/>
                <a:ea typeface="Unbounded"/>
              </a:rPr>
              <a:t>xx%</a:t>
            </a:r>
            <a:endParaRPr lang="fr-FR" sz="2000" b="0" u="none" strike="noStrike">
              <a:solidFill>
                <a:schemeClr val="dk1"/>
              </a:solidFill>
              <a:effectLst/>
              <a:uFillTx/>
              <a:latin typeface="Arial"/>
            </a:endParaRPr>
          </a:p>
        </p:txBody>
      </p:sp>
      <p:sp>
        <p:nvSpPr>
          <p:cNvPr id="30" name="PlaceHolder 6"/>
          <p:cNvSpPr>
            <a:spLocks noGrp="1"/>
          </p:cNvSpPr>
          <p:nvPr>
            <p:ph type="title"/>
          </p:nvPr>
        </p:nvSpPr>
        <p:spPr>
          <a:xfrm>
            <a:off x="228600" y="1839960"/>
            <a:ext cx="865440" cy="310320"/>
          </a:xfrm>
          <a:prstGeom prst="rect">
            <a:avLst/>
          </a:prstGeom>
          <a:noFill/>
          <a:ln w="0">
            <a:noFill/>
          </a:ln>
        </p:spPr>
        <p:txBody>
          <a:bodyPr lIns="91440" tIns="91440" rIns="91440" bIns="91440" anchor="ctr">
            <a:noAutofit/>
          </a:bodyPr>
          <a:lstStyle/>
          <a:p>
            <a:pPr indent="0">
              <a:lnSpc>
                <a:spcPct val="100000"/>
              </a:lnSpc>
              <a:buNone/>
            </a:pPr>
            <a:r>
              <a:rPr lang="fr-FR" sz="2000" b="1" u="none" strike="noStrike">
                <a:solidFill>
                  <a:schemeClr val="dk1"/>
                </a:solidFill>
                <a:effectLst/>
                <a:uFillTx/>
                <a:latin typeface="Unbounded"/>
                <a:ea typeface="Unbounded"/>
              </a:rPr>
              <a:t>xx%</a:t>
            </a:r>
            <a:endParaRPr lang="fr-FR" sz="2000" b="0" u="none" strike="noStrike">
              <a:solidFill>
                <a:schemeClr val="dk1"/>
              </a:solidFill>
              <a:effectLst/>
              <a:uFillTx/>
              <a:latin typeface="Arial"/>
            </a:endParaRPr>
          </a:p>
        </p:txBody>
      </p:sp>
      <p:sp>
        <p:nvSpPr>
          <p:cNvPr id="31" name="PlaceHolder 7"/>
          <p:cNvSpPr>
            <a:spLocks noGrp="1"/>
          </p:cNvSpPr>
          <p:nvPr>
            <p:ph type="title"/>
          </p:nvPr>
        </p:nvSpPr>
        <p:spPr>
          <a:xfrm>
            <a:off x="228600" y="3568320"/>
            <a:ext cx="865440" cy="310320"/>
          </a:xfrm>
          <a:prstGeom prst="rect">
            <a:avLst/>
          </a:prstGeom>
          <a:noFill/>
          <a:ln w="0">
            <a:noFill/>
          </a:ln>
        </p:spPr>
        <p:txBody>
          <a:bodyPr lIns="91440" tIns="91440" rIns="91440" bIns="91440" anchor="ctr">
            <a:noAutofit/>
          </a:bodyPr>
          <a:lstStyle/>
          <a:p>
            <a:pPr indent="0">
              <a:lnSpc>
                <a:spcPct val="100000"/>
              </a:lnSpc>
              <a:buNone/>
            </a:pPr>
            <a:r>
              <a:rPr lang="fr-FR" sz="2000" b="1" u="none" strike="noStrike">
                <a:solidFill>
                  <a:schemeClr val="dk1"/>
                </a:solidFill>
                <a:effectLst/>
                <a:uFillTx/>
                <a:latin typeface="Unbounded"/>
                <a:ea typeface="Unbounded"/>
              </a:rPr>
              <a:t>xx%</a:t>
            </a:r>
            <a:endParaRPr lang="fr-FR" sz="2000" b="0" u="none" strike="noStrike">
              <a:solidFill>
                <a:schemeClr val="dk1"/>
              </a:solidFill>
              <a:effectLst/>
              <a:uFillTx/>
              <a:latin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24.xml"/><Relationship Id="rId2" Type="http://schemas.openxmlformats.org/officeDocument/2006/relationships/slideLayout" Target="../slideLayouts/slideLayout23.xml"/><Relationship Id="rId1" Type="http://schemas.openxmlformats.org/officeDocument/2006/relationships/slideLayout" Target="../slideLayouts/slideLayout22.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71" r:id="rId1"/>
    <p:sldLayoutId id="2147483672" r:id="rId2"/>
    <p:sldLayoutId id="2147483673"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5.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7.png"/><Relationship Id="rId2" Type="http://schemas.openxmlformats.org/officeDocument/2006/relationships/image" Target="../media/image8.jpeg"/><Relationship Id="rId1" Type="http://schemas.openxmlformats.org/officeDocument/2006/relationships/slideLayout" Target="../slideLayouts/slideLayout5.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g"/><Relationship Id="rId1" Type="http://schemas.openxmlformats.org/officeDocument/2006/relationships/slideLayout" Target="../slideLayouts/slideLayout5.xml"/><Relationship Id="rId5" Type="http://schemas.openxmlformats.org/officeDocument/2006/relationships/image" Target="../media/image7.png"/><Relationship Id="rId4" Type="http://schemas.openxmlformats.org/officeDocument/2006/relationships/image" Target="../media/image15.jpe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5.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p:cNvPicPr>
            <a:picLocks noChangeAspect="1"/>
          </p:cNvPicPr>
          <p:nvPr/>
        </p:nvPicPr>
        <p:blipFill rotWithShape="1">
          <a:blip r:embed="rId2" cstate="print">
            <a:extLst>
              <a:ext uri="{28A0092B-C50C-407E-A947-70E740481C1C}">
                <a14:useLocalDpi xmlns:a14="http://schemas.microsoft.com/office/drawing/2010/main" val="0"/>
              </a:ext>
            </a:extLst>
          </a:blip>
          <a:srcRect b="4593"/>
          <a:stretch/>
        </p:blipFill>
        <p:spPr>
          <a:xfrm>
            <a:off x="-338569" y="7440"/>
            <a:ext cx="9482569" cy="5136060"/>
          </a:xfrm>
          <a:prstGeom prst="rect">
            <a:avLst/>
          </a:prstGeom>
          <a:effectLst>
            <a:innerShdw blurRad="63500" dist="50800" dir="8100000">
              <a:prstClr val="black">
                <a:alpha val="50000"/>
              </a:prstClr>
            </a:innerShdw>
          </a:effectLst>
        </p:spPr>
      </p:pic>
      <p:sp>
        <p:nvSpPr>
          <p:cNvPr id="64" name="PlaceHolder 1"/>
          <p:cNvSpPr>
            <a:spLocks noGrp="1"/>
          </p:cNvSpPr>
          <p:nvPr>
            <p:ph type="title"/>
          </p:nvPr>
        </p:nvSpPr>
        <p:spPr>
          <a:xfrm>
            <a:off x="228600" y="3714840"/>
            <a:ext cx="7829280" cy="1199880"/>
          </a:xfrm>
          <a:prstGeom prst="rect">
            <a:avLst/>
          </a:prstGeom>
          <a:noFill/>
          <a:ln w="0">
            <a:noFill/>
          </a:ln>
          <a:effectLst>
            <a:outerShdw blurRad="57240" dist="19080" dir="5400000" rotWithShape="0">
              <a:srgbClr val="000000">
                <a:alpha val="50000"/>
              </a:srgbClr>
            </a:outerShdw>
          </a:effectLst>
        </p:spPr>
        <p:txBody>
          <a:bodyPr lIns="91440" tIns="91440" rIns="91440" bIns="91440" anchor="b">
            <a:normAutofit fontScale="90000"/>
          </a:bodyPr>
          <a:lstStyle/>
          <a:p>
            <a:pPr indent="0">
              <a:lnSpc>
                <a:spcPct val="100000"/>
              </a:lnSpc>
              <a:buNone/>
              <a:tabLst>
                <a:tab pos="0" algn="l"/>
              </a:tabLst>
            </a:pPr>
            <a:r>
              <a:rPr lang="fr-FR" sz="4000" dirty="0">
                <a:solidFill>
                  <a:schemeClr val="tx2"/>
                </a:solidFill>
              </a:rPr>
              <a:t>📅 JUIN 2025</a:t>
            </a:r>
            <a:r>
              <a:rPr lang="fr-FR" sz="4000" dirty="0"/>
              <a:t/>
            </a:r>
            <a:br>
              <a:rPr lang="fr-FR" sz="4000" dirty="0"/>
            </a:br>
            <a:endParaRPr lang="fr-FR" sz="4000" b="0" u="none" strike="noStrike" dirty="0">
              <a:solidFill>
                <a:schemeClr val="dk1"/>
              </a:solidFill>
              <a:effectLst/>
              <a:uFillTx/>
              <a:latin typeface="Arial"/>
            </a:endParaRPr>
          </a:p>
        </p:txBody>
      </p:sp>
      <p:pic>
        <p:nvPicPr>
          <p:cNvPr id="3" name="Imag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09490" y="1084241"/>
            <a:ext cx="5724659" cy="2289864"/>
          </a:xfrm>
          <a:prstGeom prst="rect">
            <a:avLst/>
          </a:prstGeom>
        </p:spPr>
      </p:pic>
      <p:sp>
        <p:nvSpPr>
          <p:cNvPr id="4" name="ZoneTexte 3"/>
          <p:cNvSpPr txBox="1"/>
          <p:nvPr/>
        </p:nvSpPr>
        <p:spPr>
          <a:xfrm>
            <a:off x="448023" y="4382689"/>
            <a:ext cx="3803937" cy="646331"/>
          </a:xfrm>
          <a:prstGeom prst="rect">
            <a:avLst/>
          </a:prstGeom>
          <a:noFill/>
        </p:spPr>
        <p:txBody>
          <a:bodyPr wrap="square" rtlCol="0">
            <a:spAutoFit/>
          </a:bodyPr>
          <a:lstStyle/>
          <a:p>
            <a:r>
              <a:rPr lang="fr-FR" b="1" dirty="0">
                <a:solidFill>
                  <a:schemeClr val="tx2"/>
                </a:solidFill>
              </a:rPr>
              <a:t>ENSEMBLE POUR TOUJOURS GAGNER</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avec coins arrondis du même côté 5"/>
          <p:cNvSpPr/>
          <p:nvPr/>
        </p:nvSpPr>
        <p:spPr>
          <a:xfrm>
            <a:off x="78224" y="496383"/>
            <a:ext cx="404260" cy="325509"/>
          </a:xfrm>
          <a:prstGeom prst="round2SameRect">
            <a:avLst/>
          </a:prstGeom>
          <a:solidFill>
            <a:schemeClr val="tx1">
              <a:lumMod val="90000"/>
              <a:lumOff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b="1" dirty="0"/>
              <a:t>4</a:t>
            </a:r>
          </a:p>
        </p:txBody>
      </p:sp>
      <p:sp>
        <p:nvSpPr>
          <p:cNvPr id="7" name="ZoneTexte 6"/>
          <p:cNvSpPr txBox="1"/>
          <p:nvPr/>
        </p:nvSpPr>
        <p:spPr>
          <a:xfrm>
            <a:off x="482484" y="406663"/>
            <a:ext cx="3997006" cy="523220"/>
          </a:xfrm>
          <a:prstGeom prst="rect">
            <a:avLst/>
          </a:prstGeom>
          <a:noFill/>
        </p:spPr>
        <p:txBody>
          <a:bodyPr wrap="square" rtlCol="0">
            <a:spAutoFit/>
          </a:bodyPr>
          <a:lstStyle/>
          <a:p>
            <a:r>
              <a:rPr lang="fr-FR" sz="1400" b="1" dirty="0"/>
              <a:t>Logistique et facilitation pour l’exportation et recherche des marchés</a:t>
            </a:r>
          </a:p>
        </p:txBody>
      </p:sp>
      <p:sp>
        <p:nvSpPr>
          <p:cNvPr id="8" name="Rectangle avec coins arrondis du même côté 7"/>
          <p:cNvSpPr/>
          <p:nvPr/>
        </p:nvSpPr>
        <p:spPr>
          <a:xfrm>
            <a:off x="4765287" y="496383"/>
            <a:ext cx="446919" cy="443663"/>
          </a:xfrm>
          <a:prstGeom prst="round2SameRect">
            <a:avLst/>
          </a:prstGeom>
          <a:solidFill>
            <a:schemeClr val="tx1">
              <a:lumMod val="90000"/>
              <a:lumOff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dirty="0"/>
              <a:t>5</a:t>
            </a:r>
          </a:p>
        </p:txBody>
      </p:sp>
      <p:sp>
        <p:nvSpPr>
          <p:cNvPr id="9" name="ZoneTexte 8"/>
          <p:cNvSpPr txBox="1"/>
          <p:nvPr/>
        </p:nvSpPr>
        <p:spPr>
          <a:xfrm>
            <a:off x="5173182" y="535901"/>
            <a:ext cx="3145730" cy="307777"/>
          </a:xfrm>
          <a:prstGeom prst="rect">
            <a:avLst/>
          </a:prstGeom>
          <a:noFill/>
        </p:spPr>
        <p:txBody>
          <a:bodyPr wrap="square" rtlCol="0">
            <a:spAutoFit/>
          </a:bodyPr>
          <a:lstStyle/>
          <a:p>
            <a:r>
              <a:rPr lang="fr-FR" sz="1400" b="1" dirty="0"/>
              <a:t>Transformation agroalimentaire</a:t>
            </a:r>
          </a:p>
        </p:txBody>
      </p:sp>
      <p:pic>
        <p:nvPicPr>
          <p:cNvPr id="10" name="Imag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6687" y="929883"/>
            <a:ext cx="4128282" cy="2752189"/>
          </a:xfrm>
          <a:prstGeom prst="rect">
            <a:avLst/>
          </a:prstGeom>
        </p:spPr>
      </p:pic>
      <p:pic>
        <p:nvPicPr>
          <p:cNvPr id="11" name="Imag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65287" y="1043359"/>
            <a:ext cx="3724674" cy="2578213"/>
          </a:xfrm>
          <a:prstGeom prst="rect">
            <a:avLst/>
          </a:prstGeom>
        </p:spPr>
      </p:pic>
      <p:pic>
        <p:nvPicPr>
          <p:cNvPr id="12" name="Image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74196" y="4061989"/>
            <a:ext cx="2636874" cy="1366342"/>
          </a:xfrm>
          <a:prstGeom prst="rect">
            <a:avLst/>
          </a:prstGeom>
        </p:spPr>
      </p:pic>
    </p:spTree>
    <p:extLst>
      <p:ext uri="{BB962C8B-B14F-4D97-AF65-F5344CB8AC3E}">
        <p14:creationId xmlns:p14="http://schemas.microsoft.com/office/powerpoint/2010/main" val="1281652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1000"/>
                                        <p:tgtEl>
                                          <p:spTgt spid="10"/>
                                        </p:tgtEl>
                                      </p:cBhvr>
                                    </p:animEffect>
                                    <p:anim calcmode="lin" valueType="num">
                                      <p:cBhvr>
                                        <p:cTn id="18" dur="1000" fill="hold"/>
                                        <p:tgtEl>
                                          <p:spTgt spid="10"/>
                                        </p:tgtEl>
                                        <p:attrNameLst>
                                          <p:attrName>ppt_x</p:attrName>
                                        </p:attrNameLst>
                                      </p:cBhvr>
                                      <p:tavLst>
                                        <p:tav tm="0">
                                          <p:val>
                                            <p:strVal val="#ppt_x"/>
                                          </p:val>
                                        </p:tav>
                                        <p:tav tm="100000">
                                          <p:val>
                                            <p:strVal val="#ppt_x"/>
                                          </p:val>
                                        </p:tav>
                                      </p:tavLst>
                                    </p:anim>
                                    <p:anim calcmode="lin" valueType="num">
                                      <p:cBhvr>
                                        <p:cTn id="1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1000"/>
                                        <p:tgtEl>
                                          <p:spTgt spid="11"/>
                                        </p:tgtEl>
                                      </p:cBhvr>
                                    </p:animEffect>
                                    <p:anim calcmode="lin" valueType="num">
                                      <p:cBhvr>
                                        <p:cTn id="25" dur="1000" fill="hold"/>
                                        <p:tgtEl>
                                          <p:spTgt spid="11"/>
                                        </p:tgtEl>
                                        <p:attrNameLst>
                                          <p:attrName>ppt_x</p:attrName>
                                        </p:attrNameLst>
                                      </p:cBhvr>
                                      <p:tavLst>
                                        <p:tav tm="0">
                                          <p:val>
                                            <p:strVal val="#ppt_x"/>
                                          </p:val>
                                        </p:tav>
                                        <p:tav tm="100000">
                                          <p:val>
                                            <p:strVal val="#ppt_x"/>
                                          </p:val>
                                        </p:tav>
                                      </p:tavLst>
                                    </p:anim>
                                    <p:anim calcmode="lin" valueType="num">
                                      <p:cBhvr>
                                        <p:cTn id="26" dur="1000" fill="hold"/>
                                        <p:tgtEl>
                                          <p:spTgt spid="11"/>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1000"/>
                                        <p:tgtEl>
                                          <p:spTgt spid="9"/>
                                        </p:tgtEl>
                                      </p:cBhvr>
                                    </p:animEffect>
                                    <p:anim calcmode="lin" valueType="num">
                                      <p:cBhvr>
                                        <p:cTn id="30" dur="1000" fill="hold"/>
                                        <p:tgtEl>
                                          <p:spTgt spid="9"/>
                                        </p:tgtEl>
                                        <p:attrNameLst>
                                          <p:attrName>ppt_x</p:attrName>
                                        </p:attrNameLst>
                                      </p:cBhvr>
                                      <p:tavLst>
                                        <p:tav tm="0">
                                          <p:val>
                                            <p:strVal val="#ppt_x"/>
                                          </p:val>
                                        </p:tav>
                                        <p:tav tm="100000">
                                          <p:val>
                                            <p:strVal val="#ppt_x"/>
                                          </p:val>
                                        </p:tav>
                                      </p:tavLst>
                                    </p:anim>
                                    <p:anim calcmode="lin" valueType="num">
                                      <p:cBhvr>
                                        <p:cTn id="31" dur="1000" fill="hold"/>
                                        <p:tgtEl>
                                          <p:spTgt spid="9"/>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fade">
                                      <p:cBhvr>
                                        <p:cTn id="34" dur="1000"/>
                                        <p:tgtEl>
                                          <p:spTgt spid="8"/>
                                        </p:tgtEl>
                                      </p:cBhvr>
                                    </p:animEffect>
                                    <p:anim calcmode="lin" valueType="num">
                                      <p:cBhvr>
                                        <p:cTn id="35" dur="1000" fill="hold"/>
                                        <p:tgtEl>
                                          <p:spTgt spid="8"/>
                                        </p:tgtEl>
                                        <p:attrNameLst>
                                          <p:attrName>ppt_x</p:attrName>
                                        </p:attrNameLst>
                                      </p:cBhvr>
                                      <p:tavLst>
                                        <p:tav tm="0">
                                          <p:val>
                                            <p:strVal val="#ppt_x"/>
                                          </p:val>
                                        </p:tav>
                                        <p:tav tm="100000">
                                          <p:val>
                                            <p:strVal val="#ppt_x"/>
                                          </p:val>
                                        </p:tav>
                                      </p:tavLst>
                                    </p:anim>
                                    <p:anim calcmode="lin" valueType="num">
                                      <p:cBhvr>
                                        <p:cTn id="36"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8" grpId="0" animBg="1"/>
      <p:bldP spid="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b="1" dirty="0"/>
              <a:t>Comment allons-nous réussir ?</a:t>
            </a:r>
            <a:r>
              <a:rPr lang="fr-FR" dirty="0"/>
              <a:t/>
            </a:r>
            <a:br>
              <a:rPr lang="fr-FR" dirty="0"/>
            </a:br>
            <a:endParaRPr lang="fr-FR" dirty="0"/>
          </a:p>
        </p:txBody>
      </p:sp>
      <p:sp>
        <p:nvSpPr>
          <p:cNvPr id="3" name="Espace réservé du texte 2"/>
          <p:cNvSpPr>
            <a:spLocks noGrp="1"/>
          </p:cNvSpPr>
          <p:nvPr>
            <p:ph type="body"/>
          </p:nvPr>
        </p:nvSpPr>
        <p:spPr>
          <a:xfrm>
            <a:off x="415980" y="1439700"/>
            <a:ext cx="8229240" cy="2982960"/>
          </a:xfrm>
        </p:spPr>
        <p:txBody>
          <a:bodyPr>
            <a:normAutofit fontScale="92500" lnSpcReduction="20000"/>
          </a:bodyPr>
          <a:lstStyle/>
          <a:p>
            <a:pPr marL="0" indent="0">
              <a:lnSpc>
                <a:spcPct val="150000"/>
              </a:lnSpc>
              <a:buNone/>
            </a:pPr>
            <a:r>
              <a:rPr lang="fr-FR" sz="2000" dirty="0"/>
              <a:t>Stratégie: Coopératives ou groupement des intervenants</a:t>
            </a:r>
            <a:br>
              <a:rPr lang="fr-FR" sz="2000" dirty="0"/>
            </a:br>
            <a:r>
              <a:rPr lang="fr-FR" sz="2000" dirty="0"/>
              <a:t>‘’L’union fait la force’’, et voyant l’échec dans l’entrepreneuriat agricole en RDC qui repose aussi sur l’isolement, nous avons résolu monter notre approche d’intervention sur la stratégie de regroupement des producteurs et autres acteurs dans la chaine de valeur en coopérative.</a:t>
            </a:r>
            <a:br>
              <a:rPr lang="fr-FR" sz="2000" dirty="0"/>
            </a:br>
            <a:r>
              <a:rPr lang="fr-FR" sz="2000" dirty="0"/>
              <a:t>Mais aussi en utilisant les compétences ainsi que la technologie pour se différencier du traditionnel</a:t>
            </a:r>
          </a:p>
        </p:txBody>
      </p:sp>
      <p:pic>
        <p:nvPicPr>
          <p:cNvPr id="4" name="Imag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996224" y="4090343"/>
            <a:ext cx="2636874" cy="1366342"/>
          </a:xfrm>
          <a:prstGeom prst="rect">
            <a:avLst/>
          </a:prstGeom>
        </p:spPr>
      </p:pic>
    </p:spTree>
    <p:extLst>
      <p:ext uri="{BB962C8B-B14F-4D97-AF65-F5344CB8AC3E}">
        <p14:creationId xmlns:p14="http://schemas.microsoft.com/office/powerpoint/2010/main" val="512816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1000"/>
                                        <p:tgtEl>
                                          <p:spTgt spid="3">
                                            <p:txEl>
                                              <p:pRg st="0" end="0"/>
                                            </p:txEl>
                                          </p:spTgt>
                                        </p:tgtEl>
                                      </p:cBhvr>
                                    </p:animEffect>
                                    <p:anim calcmode="lin" valueType="num">
                                      <p:cBhvr>
                                        <p:cTn id="15"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z="2800" b="1" dirty="0"/>
              <a:t>Personnels</a:t>
            </a:r>
          </a:p>
        </p:txBody>
      </p:sp>
      <p:sp>
        <p:nvSpPr>
          <p:cNvPr id="3" name="Espace réservé du texte 2"/>
          <p:cNvSpPr>
            <a:spLocks noGrp="1"/>
          </p:cNvSpPr>
          <p:nvPr>
            <p:ph type="body"/>
          </p:nvPr>
        </p:nvSpPr>
        <p:spPr>
          <a:xfrm>
            <a:off x="415980" y="926640"/>
            <a:ext cx="8229240" cy="2156802"/>
          </a:xfrm>
        </p:spPr>
        <p:txBody>
          <a:bodyPr>
            <a:noAutofit/>
          </a:bodyPr>
          <a:lstStyle/>
          <a:p>
            <a:r>
              <a:rPr lang="fr-FR" sz="3200" dirty="0"/>
              <a:t>Nous avons un total de </a:t>
            </a:r>
            <a:r>
              <a:rPr lang="fr-FR" sz="3200" dirty="0" smtClean="0"/>
              <a:t>53 </a:t>
            </a:r>
            <a:r>
              <a:rPr lang="fr-FR" sz="3200" dirty="0"/>
              <a:t>staffs à travers nos sites, dont </a:t>
            </a:r>
            <a:r>
              <a:rPr lang="fr-FR" sz="3200" dirty="0" smtClean="0"/>
              <a:t>15 </a:t>
            </a:r>
            <a:r>
              <a:rPr lang="fr-FR" sz="3200" dirty="0"/>
              <a:t>femmes avec des responsabilités clés et décisionnelles au sein de l’entreprise</a:t>
            </a:r>
          </a:p>
        </p:txBody>
      </p:sp>
      <p:pic>
        <p:nvPicPr>
          <p:cNvPr id="26" name="Image 2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60019" y="4069077"/>
            <a:ext cx="2636874" cy="1366342"/>
          </a:xfrm>
          <a:prstGeom prst="rect">
            <a:avLst/>
          </a:prstGeom>
        </p:spPr>
      </p:pic>
    </p:spTree>
    <p:extLst>
      <p:ext uri="{BB962C8B-B14F-4D97-AF65-F5344CB8AC3E}">
        <p14:creationId xmlns:p14="http://schemas.microsoft.com/office/powerpoint/2010/main" val="2377322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1000"/>
                                        <p:tgtEl>
                                          <p:spTgt spid="3">
                                            <p:txEl>
                                              <p:pRg st="0" end="0"/>
                                            </p:txEl>
                                          </p:spTgt>
                                        </p:tgtEl>
                                      </p:cBhvr>
                                    </p:animEffect>
                                    <p:anim calcmode="lin" valueType="num">
                                      <p:cBhvr>
                                        <p:cTn id="15"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68877" y="62166"/>
            <a:ext cx="4705350" cy="4705350"/>
          </a:xfrm>
          <a:prstGeom prst="rect">
            <a:avLst/>
          </a:prstGeom>
        </p:spPr>
      </p:pic>
      <p:sp>
        <p:nvSpPr>
          <p:cNvPr id="8" name="ZoneTexte 7"/>
          <p:cNvSpPr txBox="1"/>
          <p:nvPr/>
        </p:nvSpPr>
        <p:spPr>
          <a:xfrm>
            <a:off x="5506162" y="1415457"/>
            <a:ext cx="526107" cy="247314"/>
          </a:xfrm>
          <a:prstGeom prst="rect">
            <a:avLst/>
          </a:prstGeom>
          <a:noFill/>
        </p:spPr>
        <p:txBody>
          <a:bodyPr wrap="square" rtlCol="0">
            <a:spAutoFit/>
          </a:bodyPr>
          <a:lstStyle/>
          <a:p>
            <a:pPr algn="ctr"/>
            <a:r>
              <a:rPr lang="fr-FR" sz="1000" b="1" dirty="0"/>
              <a:t>BENI </a:t>
            </a:r>
          </a:p>
        </p:txBody>
      </p:sp>
      <p:sp>
        <p:nvSpPr>
          <p:cNvPr id="9" name="ZoneTexte 8"/>
          <p:cNvSpPr txBox="1"/>
          <p:nvPr/>
        </p:nvSpPr>
        <p:spPr>
          <a:xfrm>
            <a:off x="5441242" y="908012"/>
            <a:ext cx="655949" cy="369332"/>
          </a:xfrm>
          <a:prstGeom prst="rect">
            <a:avLst/>
          </a:prstGeom>
          <a:noFill/>
        </p:spPr>
        <p:txBody>
          <a:bodyPr wrap="none" rtlCol="0">
            <a:spAutoFit/>
          </a:bodyPr>
          <a:lstStyle/>
          <a:p>
            <a:r>
              <a:rPr lang="fr-FR" sz="1000" b="1" dirty="0"/>
              <a:t>BUNIA</a:t>
            </a:r>
            <a:r>
              <a:rPr lang="fr-FR" b="1" dirty="0"/>
              <a:t> </a:t>
            </a:r>
          </a:p>
        </p:txBody>
      </p:sp>
      <p:sp>
        <p:nvSpPr>
          <p:cNvPr id="10" name="ZoneTexte 9"/>
          <p:cNvSpPr txBox="1"/>
          <p:nvPr/>
        </p:nvSpPr>
        <p:spPr>
          <a:xfrm>
            <a:off x="4819087" y="1169782"/>
            <a:ext cx="920445" cy="369332"/>
          </a:xfrm>
          <a:prstGeom prst="rect">
            <a:avLst/>
          </a:prstGeom>
          <a:noFill/>
        </p:spPr>
        <p:txBody>
          <a:bodyPr wrap="none" rtlCol="0">
            <a:spAutoFit/>
          </a:bodyPr>
          <a:lstStyle/>
          <a:p>
            <a:r>
              <a:rPr lang="fr-FR" sz="1000" b="1" dirty="0"/>
              <a:t>MAMBASA</a:t>
            </a:r>
            <a:r>
              <a:rPr lang="fr-FR" b="1" dirty="0"/>
              <a:t> </a:t>
            </a:r>
          </a:p>
        </p:txBody>
      </p:sp>
      <p:sp>
        <p:nvSpPr>
          <p:cNvPr id="12" name="ZoneTexte 11"/>
          <p:cNvSpPr txBox="1"/>
          <p:nvPr/>
        </p:nvSpPr>
        <p:spPr>
          <a:xfrm>
            <a:off x="5598429" y="1455435"/>
            <a:ext cx="776175" cy="369332"/>
          </a:xfrm>
          <a:prstGeom prst="rect">
            <a:avLst/>
          </a:prstGeom>
          <a:noFill/>
        </p:spPr>
        <p:txBody>
          <a:bodyPr wrap="none" rtlCol="0">
            <a:spAutoFit/>
          </a:bodyPr>
          <a:lstStyle/>
          <a:p>
            <a:r>
              <a:rPr lang="fr-FR" sz="1000" b="1" dirty="0"/>
              <a:t>KASINDI</a:t>
            </a:r>
            <a:r>
              <a:rPr lang="fr-FR" b="1" dirty="0"/>
              <a:t> </a:t>
            </a:r>
          </a:p>
        </p:txBody>
      </p:sp>
      <p:sp>
        <p:nvSpPr>
          <p:cNvPr id="14" name="ZoneTexte 13"/>
          <p:cNvSpPr txBox="1"/>
          <p:nvPr/>
        </p:nvSpPr>
        <p:spPr>
          <a:xfrm>
            <a:off x="2973727" y="2197173"/>
            <a:ext cx="854721" cy="246221"/>
          </a:xfrm>
          <a:prstGeom prst="rect">
            <a:avLst/>
          </a:prstGeom>
          <a:noFill/>
        </p:spPr>
        <p:txBody>
          <a:bodyPr wrap="none" rtlCol="0">
            <a:spAutoFit/>
          </a:bodyPr>
          <a:lstStyle/>
          <a:p>
            <a:r>
              <a:rPr lang="fr-FR" sz="1000" b="1" dirty="0"/>
              <a:t>KINSHASA</a:t>
            </a:r>
          </a:p>
        </p:txBody>
      </p:sp>
      <p:sp>
        <p:nvSpPr>
          <p:cNvPr id="16" name="ZoneTexte 15"/>
          <p:cNvSpPr txBox="1"/>
          <p:nvPr/>
        </p:nvSpPr>
        <p:spPr>
          <a:xfrm>
            <a:off x="4237430" y="1497821"/>
            <a:ext cx="904415" cy="246221"/>
          </a:xfrm>
          <a:prstGeom prst="rect">
            <a:avLst/>
          </a:prstGeom>
          <a:noFill/>
        </p:spPr>
        <p:txBody>
          <a:bodyPr wrap="none" rtlCol="0">
            <a:spAutoFit/>
          </a:bodyPr>
          <a:lstStyle/>
          <a:p>
            <a:r>
              <a:rPr lang="fr-FR" sz="1000" b="1" dirty="0"/>
              <a:t>KISANGANI</a:t>
            </a:r>
          </a:p>
        </p:txBody>
      </p:sp>
      <p:sp>
        <p:nvSpPr>
          <p:cNvPr id="18" name="ZoneTexte 17"/>
          <p:cNvSpPr txBox="1"/>
          <p:nvPr/>
        </p:nvSpPr>
        <p:spPr>
          <a:xfrm>
            <a:off x="5728672" y="1277344"/>
            <a:ext cx="990398" cy="246221"/>
          </a:xfrm>
          <a:prstGeom prst="rect">
            <a:avLst/>
          </a:prstGeom>
          <a:noFill/>
        </p:spPr>
        <p:txBody>
          <a:bodyPr wrap="square" rtlCol="0">
            <a:spAutoFit/>
          </a:bodyPr>
          <a:lstStyle/>
          <a:p>
            <a:r>
              <a:rPr lang="fr-FR" sz="1000" b="1" dirty="0"/>
              <a:t>NOBILI</a:t>
            </a:r>
          </a:p>
        </p:txBody>
      </p:sp>
      <p:sp>
        <p:nvSpPr>
          <p:cNvPr id="20" name="ZoneTexte 19"/>
          <p:cNvSpPr txBox="1"/>
          <p:nvPr/>
        </p:nvSpPr>
        <p:spPr>
          <a:xfrm>
            <a:off x="2339688" y="2483728"/>
            <a:ext cx="697627" cy="246221"/>
          </a:xfrm>
          <a:prstGeom prst="rect">
            <a:avLst/>
          </a:prstGeom>
          <a:noFill/>
        </p:spPr>
        <p:txBody>
          <a:bodyPr wrap="none" rtlCol="0">
            <a:spAutoFit/>
          </a:bodyPr>
          <a:lstStyle/>
          <a:p>
            <a:r>
              <a:rPr lang="fr-FR" sz="1000" b="1" dirty="0"/>
              <a:t>TSHELA</a:t>
            </a:r>
          </a:p>
        </p:txBody>
      </p:sp>
      <p:sp>
        <p:nvSpPr>
          <p:cNvPr id="22" name="ZoneTexte 21"/>
          <p:cNvSpPr txBox="1"/>
          <p:nvPr/>
        </p:nvSpPr>
        <p:spPr>
          <a:xfrm>
            <a:off x="3714108" y="1046671"/>
            <a:ext cx="747320" cy="246221"/>
          </a:xfrm>
          <a:prstGeom prst="rect">
            <a:avLst/>
          </a:prstGeom>
          <a:noFill/>
        </p:spPr>
        <p:txBody>
          <a:bodyPr wrap="none" rtlCol="0">
            <a:spAutoFit/>
          </a:bodyPr>
          <a:lstStyle/>
          <a:p>
            <a:r>
              <a:rPr lang="fr-FR" sz="1000" b="1" dirty="0"/>
              <a:t>GEMENA</a:t>
            </a:r>
          </a:p>
        </p:txBody>
      </p:sp>
      <p:sp>
        <p:nvSpPr>
          <p:cNvPr id="24" name="ZoneTexte 23"/>
          <p:cNvSpPr txBox="1"/>
          <p:nvPr/>
        </p:nvSpPr>
        <p:spPr>
          <a:xfrm>
            <a:off x="3501275" y="642075"/>
            <a:ext cx="654346" cy="246221"/>
          </a:xfrm>
          <a:prstGeom prst="rect">
            <a:avLst/>
          </a:prstGeom>
          <a:noFill/>
        </p:spPr>
        <p:txBody>
          <a:bodyPr wrap="none" rtlCol="0">
            <a:spAutoFit/>
          </a:bodyPr>
          <a:lstStyle/>
          <a:p>
            <a:r>
              <a:rPr lang="fr-FR" sz="1000" b="1" dirty="0"/>
              <a:t>ZONGO</a:t>
            </a:r>
          </a:p>
        </p:txBody>
      </p:sp>
      <p:pic>
        <p:nvPicPr>
          <p:cNvPr id="45" name="Image 4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89136" y="4084345"/>
            <a:ext cx="2636874" cy="1366342"/>
          </a:xfrm>
          <a:prstGeom prst="rect">
            <a:avLst/>
          </a:prstGeom>
        </p:spPr>
      </p:pic>
    </p:spTree>
    <p:extLst>
      <p:ext uri="{BB962C8B-B14F-4D97-AF65-F5344CB8AC3E}">
        <p14:creationId xmlns:p14="http://schemas.microsoft.com/office/powerpoint/2010/main" val="813085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1000"/>
                                        <p:tgtEl>
                                          <p:spTgt spid="9"/>
                                        </p:tgtEl>
                                      </p:cBhvr>
                                    </p:animEffect>
                                    <p:anim calcmode="lin" valueType="num">
                                      <p:cBhvr>
                                        <p:cTn id="15" dur="1000" fill="hold"/>
                                        <p:tgtEl>
                                          <p:spTgt spid="9"/>
                                        </p:tgtEl>
                                        <p:attrNameLst>
                                          <p:attrName>ppt_x</p:attrName>
                                        </p:attrNameLst>
                                      </p:cBhvr>
                                      <p:tavLst>
                                        <p:tav tm="0">
                                          <p:val>
                                            <p:strVal val="#ppt_x"/>
                                          </p:val>
                                        </p:tav>
                                        <p:tav tm="100000">
                                          <p:val>
                                            <p:strVal val="#ppt_x"/>
                                          </p:val>
                                        </p:tav>
                                      </p:tavLst>
                                    </p:anim>
                                    <p:anim calcmode="lin" valueType="num">
                                      <p:cBhvr>
                                        <p:cTn id="16"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1000"/>
                                        <p:tgtEl>
                                          <p:spTgt spid="10"/>
                                        </p:tgtEl>
                                      </p:cBhvr>
                                    </p:animEffect>
                                    <p:anim calcmode="lin" valueType="num">
                                      <p:cBhvr>
                                        <p:cTn id="22" dur="1000" fill="hold"/>
                                        <p:tgtEl>
                                          <p:spTgt spid="10"/>
                                        </p:tgtEl>
                                        <p:attrNameLst>
                                          <p:attrName>ppt_x</p:attrName>
                                        </p:attrNameLst>
                                      </p:cBhvr>
                                      <p:tavLst>
                                        <p:tav tm="0">
                                          <p:val>
                                            <p:strVal val="#ppt_x"/>
                                          </p:val>
                                        </p:tav>
                                        <p:tav tm="100000">
                                          <p:val>
                                            <p:strVal val="#ppt_x"/>
                                          </p:val>
                                        </p:tav>
                                      </p:tavLst>
                                    </p:anim>
                                    <p:anim calcmode="lin" valueType="num">
                                      <p:cBhvr>
                                        <p:cTn id="23"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1000"/>
                                        <p:tgtEl>
                                          <p:spTgt spid="12"/>
                                        </p:tgtEl>
                                      </p:cBhvr>
                                    </p:animEffect>
                                    <p:anim calcmode="lin" valueType="num">
                                      <p:cBhvr>
                                        <p:cTn id="29" dur="1000" fill="hold"/>
                                        <p:tgtEl>
                                          <p:spTgt spid="12"/>
                                        </p:tgtEl>
                                        <p:attrNameLst>
                                          <p:attrName>ppt_x</p:attrName>
                                        </p:attrNameLst>
                                      </p:cBhvr>
                                      <p:tavLst>
                                        <p:tav tm="0">
                                          <p:val>
                                            <p:strVal val="#ppt_x"/>
                                          </p:val>
                                        </p:tav>
                                        <p:tav tm="100000">
                                          <p:val>
                                            <p:strVal val="#ppt_x"/>
                                          </p:val>
                                        </p:tav>
                                      </p:tavLst>
                                    </p:anim>
                                    <p:anim calcmode="lin" valueType="num">
                                      <p:cBhvr>
                                        <p:cTn id="30"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6" presetClass="entr" presetSubtype="0" fill="hold" grpId="0" nodeType="click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wipe(down)">
                                      <p:cBhvr>
                                        <p:cTn id="35" dur="580">
                                          <p:stCondLst>
                                            <p:cond delay="0"/>
                                          </p:stCondLst>
                                        </p:cTn>
                                        <p:tgtEl>
                                          <p:spTgt spid="14"/>
                                        </p:tgtEl>
                                      </p:cBhvr>
                                    </p:animEffect>
                                    <p:anim calcmode="lin" valueType="num">
                                      <p:cBhvr>
                                        <p:cTn id="36" dur="1822" tmFilter="0,0; 0.14,0.36; 0.43,0.73; 0.71,0.91; 1.0,1.0">
                                          <p:stCondLst>
                                            <p:cond delay="0"/>
                                          </p:stCondLst>
                                        </p:cTn>
                                        <p:tgtEl>
                                          <p:spTgt spid="14"/>
                                        </p:tgtEl>
                                        <p:attrNameLst>
                                          <p:attrName>ppt_x</p:attrName>
                                        </p:attrNameLst>
                                      </p:cBhvr>
                                      <p:tavLst>
                                        <p:tav tm="0">
                                          <p:val>
                                            <p:strVal val="#ppt_x-0.25"/>
                                          </p:val>
                                        </p:tav>
                                        <p:tav tm="100000">
                                          <p:val>
                                            <p:strVal val="#ppt_x"/>
                                          </p:val>
                                        </p:tav>
                                      </p:tavLst>
                                    </p:anim>
                                    <p:anim calcmode="lin" valueType="num">
                                      <p:cBhvr>
                                        <p:cTn id="37" dur="664" tmFilter="0.0,0.0; 0.25,0.07; 0.50,0.2; 0.75,0.467; 1.0,1.0">
                                          <p:stCondLst>
                                            <p:cond delay="0"/>
                                          </p:stCondLst>
                                        </p:cTn>
                                        <p:tgtEl>
                                          <p:spTgt spid="14"/>
                                        </p:tgtEl>
                                        <p:attrNameLst>
                                          <p:attrName>ppt_y</p:attrName>
                                        </p:attrNameLst>
                                      </p:cBhvr>
                                      <p:tavLst>
                                        <p:tav tm="0" fmla="#ppt_y-sin(pi*$)/3">
                                          <p:val>
                                            <p:fltVal val="0.5"/>
                                          </p:val>
                                        </p:tav>
                                        <p:tav tm="100000">
                                          <p:val>
                                            <p:fltVal val="1"/>
                                          </p:val>
                                        </p:tav>
                                      </p:tavLst>
                                    </p:anim>
                                    <p:anim calcmode="lin" valueType="num">
                                      <p:cBhvr>
                                        <p:cTn id="38" dur="664" tmFilter="0, 0; 0.125,0.2665; 0.25,0.4; 0.375,0.465; 0.5,0.5;  0.625,0.535; 0.75,0.6; 0.875,0.7335; 1,1">
                                          <p:stCondLst>
                                            <p:cond delay="664"/>
                                          </p:stCondLst>
                                        </p:cTn>
                                        <p:tgtEl>
                                          <p:spTgt spid="14"/>
                                        </p:tgtEl>
                                        <p:attrNameLst>
                                          <p:attrName>ppt_y</p:attrName>
                                        </p:attrNameLst>
                                      </p:cBhvr>
                                      <p:tavLst>
                                        <p:tav tm="0" fmla="#ppt_y-sin(pi*$)/9">
                                          <p:val>
                                            <p:fltVal val="0"/>
                                          </p:val>
                                        </p:tav>
                                        <p:tav tm="100000">
                                          <p:val>
                                            <p:fltVal val="1"/>
                                          </p:val>
                                        </p:tav>
                                      </p:tavLst>
                                    </p:anim>
                                    <p:anim calcmode="lin" valueType="num">
                                      <p:cBhvr>
                                        <p:cTn id="39" dur="332" tmFilter="0, 0; 0.125,0.2665; 0.25,0.4; 0.375,0.465; 0.5,0.5;  0.625,0.535; 0.75,0.6; 0.875,0.7335; 1,1">
                                          <p:stCondLst>
                                            <p:cond delay="1324"/>
                                          </p:stCondLst>
                                        </p:cTn>
                                        <p:tgtEl>
                                          <p:spTgt spid="14"/>
                                        </p:tgtEl>
                                        <p:attrNameLst>
                                          <p:attrName>ppt_y</p:attrName>
                                        </p:attrNameLst>
                                      </p:cBhvr>
                                      <p:tavLst>
                                        <p:tav tm="0" fmla="#ppt_y-sin(pi*$)/27">
                                          <p:val>
                                            <p:fltVal val="0"/>
                                          </p:val>
                                        </p:tav>
                                        <p:tav tm="100000">
                                          <p:val>
                                            <p:fltVal val="1"/>
                                          </p:val>
                                        </p:tav>
                                      </p:tavLst>
                                    </p:anim>
                                    <p:anim calcmode="lin" valueType="num">
                                      <p:cBhvr>
                                        <p:cTn id="40" dur="164" tmFilter="0, 0; 0.125,0.2665; 0.25,0.4; 0.375,0.465; 0.5,0.5;  0.625,0.535; 0.75,0.6; 0.875,0.7335; 1,1">
                                          <p:stCondLst>
                                            <p:cond delay="1656"/>
                                          </p:stCondLst>
                                        </p:cTn>
                                        <p:tgtEl>
                                          <p:spTgt spid="14"/>
                                        </p:tgtEl>
                                        <p:attrNameLst>
                                          <p:attrName>ppt_y</p:attrName>
                                        </p:attrNameLst>
                                      </p:cBhvr>
                                      <p:tavLst>
                                        <p:tav tm="0" fmla="#ppt_y-sin(pi*$)/81">
                                          <p:val>
                                            <p:fltVal val="0"/>
                                          </p:val>
                                        </p:tav>
                                        <p:tav tm="100000">
                                          <p:val>
                                            <p:fltVal val="1"/>
                                          </p:val>
                                        </p:tav>
                                      </p:tavLst>
                                    </p:anim>
                                    <p:animScale>
                                      <p:cBhvr>
                                        <p:cTn id="41" dur="26">
                                          <p:stCondLst>
                                            <p:cond delay="650"/>
                                          </p:stCondLst>
                                        </p:cTn>
                                        <p:tgtEl>
                                          <p:spTgt spid="14"/>
                                        </p:tgtEl>
                                      </p:cBhvr>
                                      <p:to x="100000" y="60000"/>
                                    </p:animScale>
                                    <p:animScale>
                                      <p:cBhvr>
                                        <p:cTn id="42" dur="166" decel="50000">
                                          <p:stCondLst>
                                            <p:cond delay="676"/>
                                          </p:stCondLst>
                                        </p:cTn>
                                        <p:tgtEl>
                                          <p:spTgt spid="14"/>
                                        </p:tgtEl>
                                      </p:cBhvr>
                                      <p:to x="100000" y="100000"/>
                                    </p:animScale>
                                    <p:animScale>
                                      <p:cBhvr>
                                        <p:cTn id="43" dur="26">
                                          <p:stCondLst>
                                            <p:cond delay="1312"/>
                                          </p:stCondLst>
                                        </p:cTn>
                                        <p:tgtEl>
                                          <p:spTgt spid="14"/>
                                        </p:tgtEl>
                                      </p:cBhvr>
                                      <p:to x="100000" y="80000"/>
                                    </p:animScale>
                                    <p:animScale>
                                      <p:cBhvr>
                                        <p:cTn id="44" dur="166" decel="50000">
                                          <p:stCondLst>
                                            <p:cond delay="1338"/>
                                          </p:stCondLst>
                                        </p:cTn>
                                        <p:tgtEl>
                                          <p:spTgt spid="14"/>
                                        </p:tgtEl>
                                      </p:cBhvr>
                                      <p:to x="100000" y="100000"/>
                                    </p:animScale>
                                    <p:animScale>
                                      <p:cBhvr>
                                        <p:cTn id="45" dur="26">
                                          <p:stCondLst>
                                            <p:cond delay="1642"/>
                                          </p:stCondLst>
                                        </p:cTn>
                                        <p:tgtEl>
                                          <p:spTgt spid="14"/>
                                        </p:tgtEl>
                                      </p:cBhvr>
                                      <p:to x="100000" y="90000"/>
                                    </p:animScale>
                                    <p:animScale>
                                      <p:cBhvr>
                                        <p:cTn id="46" dur="166" decel="50000">
                                          <p:stCondLst>
                                            <p:cond delay="1668"/>
                                          </p:stCondLst>
                                        </p:cTn>
                                        <p:tgtEl>
                                          <p:spTgt spid="14"/>
                                        </p:tgtEl>
                                      </p:cBhvr>
                                      <p:to x="100000" y="100000"/>
                                    </p:animScale>
                                    <p:animScale>
                                      <p:cBhvr>
                                        <p:cTn id="47" dur="26">
                                          <p:stCondLst>
                                            <p:cond delay="1808"/>
                                          </p:stCondLst>
                                        </p:cTn>
                                        <p:tgtEl>
                                          <p:spTgt spid="14"/>
                                        </p:tgtEl>
                                      </p:cBhvr>
                                      <p:to x="100000" y="95000"/>
                                    </p:animScale>
                                    <p:animScale>
                                      <p:cBhvr>
                                        <p:cTn id="48" dur="166" decel="50000">
                                          <p:stCondLst>
                                            <p:cond delay="1834"/>
                                          </p:stCondLst>
                                        </p:cTn>
                                        <p:tgtEl>
                                          <p:spTgt spid="14"/>
                                        </p:tgtEl>
                                      </p:cBhvr>
                                      <p:to x="100000" y="100000"/>
                                    </p:animScale>
                                  </p:childTnLst>
                                </p:cTn>
                              </p:par>
                            </p:childTnLst>
                          </p:cTn>
                        </p:par>
                      </p:childTnLst>
                    </p:cTn>
                  </p:par>
                  <p:par>
                    <p:cTn id="49" fill="hold">
                      <p:stCondLst>
                        <p:cond delay="indefinite"/>
                      </p:stCondLst>
                      <p:childTnLst>
                        <p:par>
                          <p:cTn id="50" fill="hold">
                            <p:stCondLst>
                              <p:cond delay="0"/>
                            </p:stCondLst>
                            <p:childTnLst>
                              <p:par>
                                <p:cTn id="51" presetID="26" presetClass="entr" presetSubtype="0" fill="hold" grpId="0" nodeType="clickEffect">
                                  <p:stCondLst>
                                    <p:cond delay="0"/>
                                  </p:stCondLst>
                                  <p:childTnLst>
                                    <p:set>
                                      <p:cBhvr>
                                        <p:cTn id="52" dur="1" fill="hold">
                                          <p:stCondLst>
                                            <p:cond delay="0"/>
                                          </p:stCondLst>
                                        </p:cTn>
                                        <p:tgtEl>
                                          <p:spTgt spid="16"/>
                                        </p:tgtEl>
                                        <p:attrNameLst>
                                          <p:attrName>style.visibility</p:attrName>
                                        </p:attrNameLst>
                                      </p:cBhvr>
                                      <p:to>
                                        <p:strVal val="visible"/>
                                      </p:to>
                                    </p:set>
                                    <p:animEffect transition="in" filter="wipe(down)">
                                      <p:cBhvr>
                                        <p:cTn id="53" dur="580">
                                          <p:stCondLst>
                                            <p:cond delay="0"/>
                                          </p:stCondLst>
                                        </p:cTn>
                                        <p:tgtEl>
                                          <p:spTgt spid="16"/>
                                        </p:tgtEl>
                                      </p:cBhvr>
                                    </p:animEffect>
                                    <p:anim calcmode="lin" valueType="num">
                                      <p:cBhvr>
                                        <p:cTn id="54" dur="1822" tmFilter="0,0; 0.14,0.36; 0.43,0.73; 0.71,0.91; 1.0,1.0">
                                          <p:stCondLst>
                                            <p:cond delay="0"/>
                                          </p:stCondLst>
                                        </p:cTn>
                                        <p:tgtEl>
                                          <p:spTgt spid="16"/>
                                        </p:tgtEl>
                                        <p:attrNameLst>
                                          <p:attrName>ppt_x</p:attrName>
                                        </p:attrNameLst>
                                      </p:cBhvr>
                                      <p:tavLst>
                                        <p:tav tm="0">
                                          <p:val>
                                            <p:strVal val="#ppt_x-0.25"/>
                                          </p:val>
                                        </p:tav>
                                        <p:tav tm="100000">
                                          <p:val>
                                            <p:strVal val="#ppt_x"/>
                                          </p:val>
                                        </p:tav>
                                      </p:tavLst>
                                    </p:anim>
                                    <p:anim calcmode="lin" valueType="num">
                                      <p:cBhvr>
                                        <p:cTn id="55" dur="664" tmFilter="0.0,0.0; 0.25,0.07; 0.50,0.2; 0.75,0.467; 1.0,1.0">
                                          <p:stCondLst>
                                            <p:cond delay="0"/>
                                          </p:stCondLst>
                                        </p:cTn>
                                        <p:tgtEl>
                                          <p:spTgt spid="16"/>
                                        </p:tgtEl>
                                        <p:attrNameLst>
                                          <p:attrName>ppt_y</p:attrName>
                                        </p:attrNameLst>
                                      </p:cBhvr>
                                      <p:tavLst>
                                        <p:tav tm="0" fmla="#ppt_y-sin(pi*$)/3">
                                          <p:val>
                                            <p:fltVal val="0.5"/>
                                          </p:val>
                                        </p:tav>
                                        <p:tav tm="100000">
                                          <p:val>
                                            <p:fltVal val="1"/>
                                          </p:val>
                                        </p:tav>
                                      </p:tavLst>
                                    </p:anim>
                                    <p:anim calcmode="lin" valueType="num">
                                      <p:cBhvr>
                                        <p:cTn id="56" dur="664" tmFilter="0, 0; 0.125,0.2665; 0.25,0.4; 0.375,0.465; 0.5,0.5;  0.625,0.535; 0.75,0.6; 0.875,0.7335; 1,1">
                                          <p:stCondLst>
                                            <p:cond delay="664"/>
                                          </p:stCondLst>
                                        </p:cTn>
                                        <p:tgtEl>
                                          <p:spTgt spid="16"/>
                                        </p:tgtEl>
                                        <p:attrNameLst>
                                          <p:attrName>ppt_y</p:attrName>
                                        </p:attrNameLst>
                                      </p:cBhvr>
                                      <p:tavLst>
                                        <p:tav tm="0" fmla="#ppt_y-sin(pi*$)/9">
                                          <p:val>
                                            <p:fltVal val="0"/>
                                          </p:val>
                                        </p:tav>
                                        <p:tav tm="100000">
                                          <p:val>
                                            <p:fltVal val="1"/>
                                          </p:val>
                                        </p:tav>
                                      </p:tavLst>
                                    </p:anim>
                                    <p:anim calcmode="lin" valueType="num">
                                      <p:cBhvr>
                                        <p:cTn id="57" dur="332" tmFilter="0, 0; 0.125,0.2665; 0.25,0.4; 0.375,0.465; 0.5,0.5;  0.625,0.535; 0.75,0.6; 0.875,0.7335; 1,1">
                                          <p:stCondLst>
                                            <p:cond delay="1324"/>
                                          </p:stCondLst>
                                        </p:cTn>
                                        <p:tgtEl>
                                          <p:spTgt spid="16"/>
                                        </p:tgtEl>
                                        <p:attrNameLst>
                                          <p:attrName>ppt_y</p:attrName>
                                        </p:attrNameLst>
                                      </p:cBhvr>
                                      <p:tavLst>
                                        <p:tav tm="0" fmla="#ppt_y-sin(pi*$)/27">
                                          <p:val>
                                            <p:fltVal val="0"/>
                                          </p:val>
                                        </p:tav>
                                        <p:tav tm="100000">
                                          <p:val>
                                            <p:fltVal val="1"/>
                                          </p:val>
                                        </p:tav>
                                      </p:tavLst>
                                    </p:anim>
                                    <p:anim calcmode="lin" valueType="num">
                                      <p:cBhvr>
                                        <p:cTn id="58" dur="164" tmFilter="0, 0; 0.125,0.2665; 0.25,0.4; 0.375,0.465; 0.5,0.5;  0.625,0.535; 0.75,0.6; 0.875,0.7335; 1,1">
                                          <p:stCondLst>
                                            <p:cond delay="1656"/>
                                          </p:stCondLst>
                                        </p:cTn>
                                        <p:tgtEl>
                                          <p:spTgt spid="16"/>
                                        </p:tgtEl>
                                        <p:attrNameLst>
                                          <p:attrName>ppt_y</p:attrName>
                                        </p:attrNameLst>
                                      </p:cBhvr>
                                      <p:tavLst>
                                        <p:tav tm="0" fmla="#ppt_y-sin(pi*$)/81">
                                          <p:val>
                                            <p:fltVal val="0"/>
                                          </p:val>
                                        </p:tav>
                                        <p:tav tm="100000">
                                          <p:val>
                                            <p:fltVal val="1"/>
                                          </p:val>
                                        </p:tav>
                                      </p:tavLst>
                                    </p:anim>
                                    <p:animScale>
                                      <p:cBhvr>
                                        <p:cTn id="59" dur="26">
                                          <p:stCondLst>
                                            <p:cond delay="650"/>
                                          </p:stCondLst>
                                        </p:cTn>
                                        <p:tgtEl>
                                          <p:spTgt spid="16"/>
                                        </p:tgtEl>
                                      </p:cBhvr>
                                      <p:to x="100000" y="60000"/>
                                    </p:animScale>
                                    <p:animScale>
                                      <p:cBhvr>
                                        <p:cTn id="60" dur="166" decel="50000">
                                          <p:stCondLst>
                                            <p:cond delay="676"/>
                                          </p:stCondLst>
                                        </p:cTn>
                                        <p:tgtEl>
                                          <p:spTgt spid="16"/>
                                        </p:tgtEl>
                                      </p:cBhvr>
                                      <p:to x="100000" y="100000"/>
                                    </p:animScale>
                                    <p:animScale>
                                      <p:cBhvr>
                                        <p:cTn id="61" dur="26">
                                          <p:stCondLst>
                                            <p:cond delay="1312"/>
                                          </p:stCondLst>
                                        </p:cTn>
                                        <p:tgtEl>
                                          <p:spTgt spid="16"/>
                                        </p:tgtEl>
                                      </p:cBhvr>
                                      <p:to x="100000" y="80000"/>
                                    </p:animScale>
                                    <p:animScale>
                                      <p:cBhvr>
                                        <p:cTn id="62" dur="166" decel="50000">
                                          <p:stCondLst>
                                            <p:cond delay="1338"/>
                                          </p:stCondLst>
                                        </p:cTn>
                                        <p:tgtEl>
                                          <p:spTgt spid="16"/>
                                        </p:tgtEl>
                                      </p:cBhvr>
                                      <p:to x="100000" y="100000"/>
                                    </p:animScale>
                                    <p:animScale>
                                      <p:cBhvr>
                                        <p:cTn id="63" dur="26">
                                          <p:stCondLst>
                                            <p:cond delay="1642"/>
                                          </p:stCondLst>
                                        </p:cTn>
                                        <p:tgtEl>
                                          <p:spTgt spid="16"/>
                                        </p:tgtEl>
                                      </p:cBhvr>
                                      <p:to x="100000" y="90000"/>
                                    </p:animScale>
                                    <p:animScale>
                                      <p:cBhvr>
                                        <p:cTn id="64" dur="166" decel="50000">
                                          <p:stCondLst>
                                            <p:cond delay="1668"/>
                                          </p:stCondLst>
                                        </p:cTn>
                                        <p:tgtEl>
                                          <p:spTgt spid="16"/>
                                        </p:tgtEl>
                                      </p:cBhvr>
                                      <p:to x="100000" y="100000"/>
                                    </p:animScale>
                                    <p:animScale>
                                      <p:cBhvr>
                                        <p:cTn id="65" dur="26">
                                          <p:stCondLst>
                                            <p:cond delay="1808"/>
                                          </p:stCondLst>
                                        </p:cTn>
                                        <p:tgtEl>
                                          <p:spTgt spid="16"/>
                                        </p:tgtEl>
                                      </p:cBhvr>
                                      <p:to x="100000" y="95000"/>
                                    </p:animScale>
                                    <p:animScale>
                                      <p:cBhvr>
                                        <p:cTn id="66" dur="166" decel="50000">
                                          <p:stCondLst>
                                            <p:cond delay="1834"/>
                                          </p:stCondLst>
                                        </p:cTn>
                                        <p:tgtEl>
                                          <p:spTgt spid="16"/>
                                        </p:tgtEl>
                                      </p:cBhvr>
                                      <p:to x="100000" y="100000"/>
                                    </p:animScale>
                                  </p:childTnLst>
                                </p:cTn>
                              </p:par>
                            </p:childTnLst>
                          </p:cTn>
                        </p:par>
                      </p:childTnLst>
                    </p:cTn>
                  </p:par>
                  <p:par>
                    <p:cTn id="67" fill="hold">
                      <p:stCondLst>
                        <p:cond delay="indefinite"/>
                      </p:stCondLst>
                      <p:childTnLst>
                        <p:par>
                          <p:cTn id="68" fill="hold">
                            <p:stCondLst>
                              <p:cond delay="0"/>
                            </p:stCondLst>
                            <p:childTnLst>
                              <p:par>
                                <p:cTn id="69" presetID="26" presetClass="entr" presetSubtype="0" fill="hold" grpId="0" nodeType="clickEffect">
                                  <p:stCondLst>
                                    <p:cond delay="0"/>
                                  </p:stCondLst>
                                  <p:childTnLst>
                                    <p:set>
                                      <p:cBhvr>
                                        <p:cTn id="70" dur="1" fill="hold">
                                          <p:stCondLst>
                                            <p:cond delay="0"/>
                                          </p:stCondLst>
                                        </p:cTn>
                                        <p:tgtEl>
                                          <p:spTgt spid="18"/>
                                        </p:tgtEl>
                                        <p:attrNameLst>
                                          <p:attrName>style.visibility</p:attrName>
                                        </p:attrNameLst>
                                      </p:cBhvr>
                                      <p:to>
                                        <p:strVal val="visible"/>
                                      </p:to>
                                    </p:set>
                                    <p:animEffect transition="in" filter="wipe(down)">
                                      <p:cBhvr>
                                        <p:cTn id="71" dur="580">
                                          <p:stCondLst>
                                            <p:cond delay="0"/>
                                          </p:stCondLst>
                                        </p:cTn>
                                        <p:tgtEl>
                                          <p:spTgt spid="18"/>
                                        </p:tgtEl>
                                      </p:cBhvr>
                                    </p:animEffect>
                                    <p:anim calcmode="lin" valueType="num">
                                      <p:cBhvr>
                                        <p:cTn id="72" dur="1822" tmFilter="0,0; 0.14,0.36; 0.43,0.73; 0.71,0.91; 1.0,1.0">
                                          <p:stCondLst>
                                            <p:cond delay="0"/>
                                          </p:stCondLst>
                                        </p:cTn>
                                        <p:tgtEl>
                                          <p:spTgt spid="18"/>
                                        </p:tgtEl>
                                        <p:attrNameLst>
                                          <p:attrName>ppt_x</p:attrName>
                                        </p:attrNameLst>
                                      </p:cBhvr>
                                      <p:tavLst>
                                        <p:tav tm="0">
                                          <p:val>
                                            <p:strVal val="#ppt_x-0.25"/>
                                          </p:val>
                                        </p:tav>
                                        <p:tav tm="100000">
                                          <p:val>
                                            <p:strVal val="#ppt_x"/>
                                          </p:val>
                                        </p:tav>
                                      </p:tavLst>
                                    </p:anim>
                                    <p:anim calcmode="lin" valueType="num">
                                      <p:cBhvr>
                                        <p:cTn id="73" dur="664" tmFilter="0.0,0.0; 0.25,0.07; 0.50,0.2; 0.75,0.467; 1.0,1.0">
                                          <p:stCondLst>
                                            <p:cond delay="0"/>
                                          </p:stCondLst>
                                        </p:cTn>
                                        <p:tgtEl>
                                          <p:spTgt spid="18"/>
                                        </p:tgtEl>
                                        <p:attrNameLst>
                                          <p:attrName>ppt_y</p:attrName>
                                        </p:attrNameLst>
                                      </p:cBhvr>
                                      <p:tavLst>
                                        <p:tav tm="0" fmla="#ppt_y-sin(pi*$)/3">
                                          <p:val>
                                            <p:fltVal val="0.5"/>
                                          </p:val>
                                        </p:tav>
                                        <p:tav tm="100000">
                                          <p:val>
                                            <p:fltVal val="1"/>
                                          </p:val>
                                        </p:tav>
                                      </p:tavLst>
                                    </p:anim>
                                    <p:anim calcmode="lin" valueType="num">
                                      <p:cBhvr>
                                        <p:cTn id="74" dur="664" tmFilter="0, 0; 0.125,0.2665; 0.25,0.4; 0.375,0.465; 0.5,0.5;  0.625,0.535; 0.75,0.6; 0.875,0.7335; 1,1">
                                          <p:stCondLst>
                                            <p:cond delay="664"/>
                                          </p:stCondLst>
                                        </p:cTn>
                                        <p:tgtEl>
                                          <p:spTgt spid="18"/>
                                        </p:tgtEl>
                                        <p:attrNameLst>
                                          <p:attrName>ppt_y</p:attrName>
                                        </p:attrNameLst>
                                      </p:cBhvr>
                                      <p:tavLst>
                                        <p:tav tm="0" fmla="#ppt_y-sin(pi*$)/9">
                                          <p:val>
                                            <p:fltVal val="0"/>
                                          </p:val>
                                        </p:tav>
                                        <p:tav tm="100000">
                                          <p:val>
                                            <p:fltVal val="1"/>
                                          </p:val>
                                        </p:tav>
                                      </p:tavLst>
                                    </p:anim>
                                    <p:anim calcmode="lin" valueType="num">
                                      <p:cBhvr>
                                        <p:cTn id="75" dur="332" tmFilter="0, 0; 0.125,0.2665; 0.25,0.4; 0.375,0.465; 0.5,0.5;  0.625,0.535; 0.75,0.6; 0.875,0.7335; 1,1">
                                          <p:stCondLst>
                                            <p:cond delay="1324"/>
                                          </p:stCondLst>
                                        </p:cTn>
                                        <p:tgtEl>
                                          <p:spTgt spid="18"/>
                                        </p:tgtEl>
                                        <p:attrNameLst>
                                          <p:attrName>ppt_y</p:attrName>
                                        </p:attrNameLst>
                                      </p:cBhvr>
                                      <p:tavLst>
                                        <p:tav tm="0" fmla="#ppt_y-sin(pi*$)/27">
                                          <p:val>
                                            <p:fltVal val="0"/>
                                          </p:val>
                                        </p:tav>
                                        <p:tav tm="100000">
                                          <p:val>
                                            <p:fltVal val="1"/>
                                          </p:val>
                                        </p:tav>
                                      </p:tavLst>
                                    </p:anim>
                                    <p:anim calcmode="lin" valueType="num">
                                      <p:cBhvr>
                                        <p:cTn id="76" dur="164" tmFilter="0, 0; 0.125,0.2665; 0.25,0.4; 0.375,0.465; 0.5,0.5;  0.625,0.535; 0.75,0.6; 0.875,0.7335; 1,1">
                                          <p:stCondLst>
                                            <p:cond delay="1656"/>
                                          </p:stCondLst>
                                        </p:cTn>
                                        <p:tgtEl>
                                          <p:spTgt spid="18"/>
                                        </p:tgtEl>
                                        <p:attrNameLst>
                                          <p:attrName>ppt_y</p:attrName>
                                        </p:attrNameLst>
                                      </p:cBhvr>
                                      <p:tavLst>
                                        <p:tav tm="0" fmla="#ppt_y-sin(pi*$)/81">
                                          <p:val>
                                            <p:fltVal val="0"/>
                                          </p:val>
                                        </p:tav>
                                        <p:tav tm="100000">
                                          <p:val>
                                            <p:fltVal val="1"/>
                                          </p:val>
                                        </p:tav>
                                      </p:tavLst>
                                    </p:anim>
                                    <p:animScale>
                                      <p:cBhvr>
                                        <p:cTn id="77" dur="26">
                                          <p:stCondLst>
                                            <p:cond delay="650"/>
                                          </p:stCondLst>
                                        </p:cTn>
                                        <p:tgtEl>
                                          <p:spTgt spid="18"/>
                                        </p:tgtEl>
                                      </p:cBhvr>
                                      <p:to x="100000" y="60000"/>
                                    </p:animScale>
                                    <p:animScale>
                                      <p:cBhvr>
                                        <p:cTn id="78" dur="166" decel="50000">
                                          <p:stCondLst>
                                            <p:cond delay="676"/>
                                          </p:stCondLst>
                                        </p:cTn>
                                        <p:tgtEl>
                                          <p:spTgt spid="18"/>
                                        </p:tgtEl>
                                      </p:cBhvr>
                                      <p:to x="100000" y="100000"/>
                                    </p:animScale>
                                    <p:animScale>
                                      <p:cBhvr>
                                        <p:cTn id="79" dur="26">
                                          <p:stCondLst>
                                            <p:cond delay="1312"/>
                                          </p:stCondLst>
                                        </p:cTn>
                                        <p:tgtEl>
                                          <p:spTgt spid="18"/>
                                        </p:tgtEl>
                                      </p:cBhvr>
                                      <p:to x="100000" y="80000"/>
                                    </p:animScale>
                                    <p:animScale>
                                      <p:cBhvr>
                                        <p:cTn id="80" dur="166" decel="50000">
                                          <p:stCondLst>
                                            <p:cond delay="1338"/>
                                          </p:stCondLst>
                                        </p:cTn>
                                        <p:tgtEl>
                                          <p:spTgt spid="18"/>
                                        </p:tgtEl>
                                      </p:cBhvr>
                                      <p:to x="100000" y="100000"/>
                                    </p:animScale>
                                    <p:animScale>
                                      <p:cBhvr>
                                        <p:cTn id="81" dur="26">
                                          <p:stCondLst>
                                            <p:cond delay="1642"/>
                                          </p:stCondLst>
                                        </p:cTn>
                                        <p:tgtEl>
                                          <p:spTgt spid="18"/>
                                        </p:tgtEl>
                                      </p:cBhvr>
                                      <p:to x="100000" y="90000"/>
                                    </p:animScale>
                                    <p:animScale>
                                      <p:cBhvr>
                                        <p:cTn id="82" dur="166" decel="50000">
                                          <p:stCondLst>
                                            <p:cond delay="1668"/>
                                          </p:stCondLst>
                                        </p:cTn>
                                        <p:tgtEl>
                                          <p:spTgt spid="18"/>
                                        </p:tgtEl>
                                      </p:cBhvr>
                                      <p:to x="100000" y="100000"/>
                                    </p:animScale>
                                    <p:animScale>
                                      <p:cBhvr>
                                        <p:cTn id="83" dur="26">
                                          <p:stCondLst>
                                            <p:cond delay="1808"/>
                                          </p:stCondLst>
                                        </p:cTn>
                                        <p:tgtEl>
                                          <p:spTgt spid="18"/>
                                        </p:tgtEl>
                                      </p:cBhvr>
                                      <p:to x="100000" y="95000"/>
                                    </p:animScale>
                                    <p:animScale>
                                      <p:cBhvr>
                                        <p:cTn id="84" dur="166" decel="50000">
                                          <p:stCondLst>
                                            <p:cond delay="1834"/>
                                          </p:stCondLst>
                                        </p:cTn>
                                        <p:tgtEl>
                                          <p:spTgt spid="18"/>
                                        </p:tgtEl>
                                      </p:cBhvr>
                                      <p:to x="100000" y="100000"/>
                                    </p:animScale>
                                  </p:childTnLst>
                                </p:cTn>
                              </p:par>
                            </p:childTnLst>
                          </p:cTn>
                        </p:par>
                      </p:childTnLst>
                    </p:cTn>
                  </p:par>
                  <p:par>
                    <p:cTn id="85" fill="hold">
                      <p:stCondLst>
                        <p:cond delay="indefinite"/>
                      </p:stCondLst>
                      <p:childTnLst>
                        <p:par>
                          <p:cTn id="86" fill="hold">
                            <p:stCondLst>
                              <p:cond delay="0"/>
                            </p:stCondLst>
                            <p:childTnLst>
                              <p:par>
                                <p:cTn id="87" presetID="26" presetClass="entr" presetSubtype="0" fill="hold" grpId="0" nodeType="clickEffect">
                                  <p:stCondLst>
                                    <p:cond delay="0"/>
                                  </p:stCondLst>
                                  <p:childTnLst>
                                    <p:set>
                                      <p:cBhvr>
                                        <p:cTn id="88" dur="1" fill="hold">
                                          <p:stCondLst>
                                            <p:cond delay="0"/>
                                          </p:stCondLst>
                                        </p:cTn>
                                        <p:tgtEl>
                                          <p:spTgt spid="20"/>
                                        </p:tgtEl>
                                        <p:attrNameLst>
                                          <p:attrName>style.visibility</p:attrName>
                                        </p:attrNameLst>
                                      </p:cBhvr>
                                      <p:to>
                                        <p:strVal val="visible"/>
                                      </p:to>
                                    </p:set>
                                    <p:animEffect transition="in" filter="wipe(down)">
                                      <p:cBhvr>
                                        <p:cTn id="89" dur="580">
                                          <p:stCondLst>
                                            <p:cond delay="0"/>
                                          </p:stCondLst>
                                        </p:cTn>
                                        <p:tgtEl>
                                          <p:spTgt spid="20"/>
                                        </p:tgtEl>
                                      </p:cBhvr>
                                    </p:animEffect>
                                    <p:anim calcmode="lin" valueType="num">
                                      <p:cBhvr>
                                        <p:cTn id="90" dur="1822" tmFilter="0,0; 0.14,0.36; 0.43,0.73; 0.71,0.91; 1.0,1.0">
                                          <p:stCondLst>
                                            <p:cond delay="0"/>
                                          </p:stCondLst>
                                        </p:cTn>
                                        <p:tgtEl>
                                          <p:spTgt spid="20"/>
                                        </p:tgtEl>
                                        <p:attrNameLst>
                                          <p:attrName>ppt_x</p:attrName>
                                        </p:attrNameLst>
                                      </p:cBhvr>
                                      <p:tavLst>
                                        <p:tav tm="0">
                                          <p:val>
                                            <p:strVal val="#ppt_x-0.25"/>
                                          </p:val>
                                        </p:tav>
                                        <p:tav tm="100000">
                                          <p:val>
                                            <p:strVal val="#ppt_x"/>
                                          </p:val>
                                        </p:tav>
                                      </p:tavLst>
                                    </p:anim>
                                    <p:anim calcmode="lin" valueType="num">
                                      <p:cBhvr>
                                        <p:cTn id="91" dur="664" tmFilter="0.0,0.0; 0.25,0.07; 0.50,0.2; 0.75,0.467; 1.0,1.0">
                                          <p:stCondLst>
                                            <p:cond delay="0"/>
                                          </p:stCondLst>
                                        </p:cTn>
                                        <p:tgtEl>
                                          <p:spTgt spid="20"/>
                                        </p:tgtEl>
                                        <p:attrNameLst>
                                          <p:attrName>ppt_y</p:attrName>
                                        </p:attrNameLst>
                                      </p:cBhvr>
                                      <p:tavLst>
                                        <p:tav tm="0" fmla="#ppt_y-sin(pi*$)/3">
                                          <p:val>
                                            <p:fltVal val="0.5"/>
                                          </p:val>
                                        </p:tav>
                                        <p:tav tm="100000">
                                          <p:val>
                                            <p:fltVal val="1"/>
                                          </p:val>
                                        </p:tav>
                                      </p:tavLst>
                                    </p:anim>
                                    <p:anim calcmode="lin" valueType="num">
                                      <p:cBhvr>
                                        <p:cTn id="92" dur="664" tmFilter="0, 0; 0.125,0.2665; 0.25,0.4; 0.375,0.465; 0.5,0.5;  0.625,0.535; 0.75,0.6; 0.875,0.7335; 1,1">
                                          <p:stCondLst>
                                            <p:cond delay="664"/>
                                          </p:stCondLst>
                                        </p:cTn>
                                        <p:tgtEl>
                                          <p:spTgt spid="20"/>
                                        </p:tgtEl>
                                        <p:attrNameLst>
                                          <p:attrName>ppt_y</p:attrName>
                                        </p:attrNameLst>
                                      </p:cBhvr>
                                      <p:tavLst>
                                        <p:tav tm="0" fmla="#ppt_y-sin(pi*$)/9">
                                          <p:val>
                                            <p:fltVal val="0"/>
                                          </p:val>
                                        </p:tav>
                                        <p:tav tm="100000">
                                          <p:val>
                                            <p:fltVal val="1"/>
                                          </p:val>
                                        </p:tav>
                                      </p:tavLst>
                                    </p:anim>
                                    <p:anim calcmode="lin" valueType="num">
                                      <p:cBhvr>
                                        <p:cTn id="93" dur="332" tmFilter="0, 0; 0.125,0.2665; 0.25,0.4; 0.375,0.465; 0.5,0.5;  0.625,0.535; 0.75,0.6; 0.875,0.7335; 1,1">
                                          <p:stCondLst>
                                            <p:cond delay="1324"/>
                                          </p:stCondLst>
                                        </p:cTn>
                                        <p:tgtEl>
                                          <p:spTgt spid="20"/>
                                        </p:tgtEl>
                                        <p:attrNameLst>
                                          <p:attrName>ppt_y</p:attrName>
                                        </p:attrNameLst>
                                      </p:cBhvr>
                                      <p:tavLst>
                                        <p:tav tm="0" fmla="#ppt_y-sin(pi*$)/27">
                                          <p:val>
                                            <p:fltVal val="0"/>
                                          </p:val>
                                        </p:tav>
                                        <p:tav tm="100000">
                                          <p:val>
                                            <p:fltVal val="1"/>
                                          </p:val>
                                        </p:tav>
                                      </p:tavLst>
                                    </p:anim>
                                    <p:anim calcmode="lin" valueType="num">
                                      <p:cBhvr>
                                        <p:cTn id="94" dur="164" tmFilter="0, 0; 0.125,0.2665; 0.25,0.4; 0.375,0.465; 0.5,0.5;  0.625,0.535; 0.75,0.6; 0.875,0.7335; 1,1">
                                          <p:stCondLst>
                                            <p:cond delay="1656"/>
                                          </p:stCondLst>
                                        </p:cTn>
                                        <p:tgtEl>
                                          <p:spTgt spid="20"/>
                                        </p:tgtEl>
                                        <p:attrNameLst>
                                          <p:attrName>ppt_y</p:attrName>
                                        </p:attrNameLst>
                                      </p:cBhvr>
                                      <p:tavLst>
                                        <p:tav tm="0" fmla="#ppt_y-sin(pi*$)/81">
                                          <p:val>
                                            <p:fltVal val="0"/>
                                          </p:val>
                                        </p:tav>
                                        <p:tav tm="100000">
                                          <p:val>
                                            <p:fltVal val="1"/>
                                          </p:val>
                                        </p:tav>
                                      </p:tavLst>
                                    </p:anim>
                                    <p:animScale>
                                      <p:cBhvr>
                                        <p:cTn id="95" dur="26">
                                          <p:stCondLst>
                                            <p:cond delay="650"/>
                                          </p:stCondLst>
                                        </p:cTn>
                                        <p:tgtEl>
                                          <p:spTgt spid="20"/>
                                        </p:tgtEl>
                                      </p:cBhvr>
                                      <p:to x="100000" y="60000"/>
                                    </p:animScale>
                                    <p:animScale>
                                      <p:cBhvr>
                                        <p:cTn id="96" dur="166" decel="50000">
                                          <p:stCondLst>
                                            <p:cond delay="676"/>
                                          </p:stCondLst>
                                        </p:cTn>
                                        <p:tgtEl>
                                          <p:spTgt spid="20"/>
                                        </p:tgtEl>
                                      </p:cBhvr>
                                      <p:to x="100000" y="100000"/>
                                    </p:animScale>
                                    <p:animScale>
                                      <p:cBhvr>
                                        <p:cTn id="97" dur="26">
                                          <p:stCondLst>
                                            <p:cond delay="1312"/>
                                          </p:stCondLst>
                                        </p:cTn>
                                        <p:tgtEl>
                                          <p:spTgt spid="20"/>
                                        </p:tgtEl>
                                      </p:cBhvr>
                                      <p:to x="100000" y="80000"/>
                                    </p:animScale>
                                    <p:animScale>
                                      <p:cBhvr>
                                        <p:cTn id="98" dur="166" decel="50000">
                                          <p:stCondLst>
                                            <p:cond delay="1338"/>
                                          </p:stCondLst>
                                        </p:cTn>
                                        <p:tgtEl>
                                          <p:spTgt spid="20"/>
                                        </p:tgtEl>
                                      </p:cBhvr>
                                      <p:to x="100000" y="100000"/>
                                    </p:animScale>
                                    <p:animScale>
                                      <p:cBhvr>
                                        <p:cTn id="99" dur="26">
                                          <p:stCondLst>
                                            <p:cond delay="1642"/>
                                          </p:stCondLst>
                                        </p:cTn>
                                        <p:tgtEl>
                                          <p:spTgt spid="20"/>
                                        </p:tgtEl>
                                      </p:cBhvr>
                                      <p:to x="100000" y="90000"/>
                                    </p:animScale>
                                    <p:animScale>
                                      <p:cBhvr>
                                        <p:cTn id="100" dur="166" decel="50000">
                                          <p:stCondLst>
                                            <p:cond delay="1668"/>
                                          </p:stCondLst>
                                        </p:cTn>
                                        <p:tgtEl>
                                          <p:spTgt spid="20"/>
                                        </p:tgtEl>
                                      </p:cBhvr>
                                      <p:to x="100000" y="100000"/>
                                    </p:animScale>
                                    <p:animScale>
                                      <p:cBhvr>
                                        <p:cTn id="101" dur="26">
                                          <p:stCondLst>
                                            <p:cond delay="1808"/>
                                          </p:stCondLst>
                                        </p:cTn>
                                        <p:tgtEl>
                                          <p:spTgt spid="20"/>
                                        </p:tgtEl>
                                      </p:cBhvr>
                                      <p:to x="100000" y="95000"/>
                                    </p:animScale>
                                    <p:animScale>
                                      <p:cBhvr>
                                        <p:cTn id="102" dur="166" decel="50000">
                                          <p:stCondLst>
                                            <p:cond delay="1834"/>
                                          </p:stCondLst>
                                        </p:cTn>
                                        <p:tgtEl>
                                          <p:spTgt spid="20"/>
                                        </p:tgtEl>
                                      </p:cBhvr>
                                      <p:to x="100000" y="100000"/>
                                    </p:animScale>
                                  </p:childTnLst>
                                </p:cTn>
                              </p:par>
                            </p:childTnLst>
                          </p:cTn>
                        </p:par>
                      </p:childTnLst>
                    </p:cTn>
                  </p:par>
                  <p:par>
                    <p:cTn id="103" fill="hold">
                      <p:stCondLst>
                        <p:cond delay="indefinite"/>
                      </p:stCondLst>
                      <p:childTnLst>
                        <p:par>
                          <p:cTn id="104" fill="hold">
                            <p:stCondLst>
                              <p:cond delay="0"/>
                            </p:stCondLst>
                            <p:childTnLst>
                              <p:par>
                                <p:cTn id="105" presetID="26" presetClass="entr" presetSubtype="0" fill="hold" grpId="0" nodeType="clickEffect">
                                  <p:stCondLst>
                                    <p:cond delay="0"/>
                                  </p:stCondLst>
                                  <p:childTnLst>
                                    <p:set>
                                      <p:cBhvr>
                                        <p:cTn id="106" dur="1" fill="hold">
                                          <p:stCondLst>
                                            <p:cond delay="0"/>
                                          </p:stCondLst>
                                        </p:cTn>
                                        <p:tgtEl>
                                          <p:spTgt spid="22"/>
                                        </p:tgtEl>
                                        <p:attrNameLst>
                                          <p:attrName>style.visibility</p:attrName>
                                        </p:attrNameLst>
                                      </p:cBhvr>
                                      <p:to>
                                        <p:strVal val="visible"/>
                                      </p:to>
                                    </p:set>
                                    <p:animEffect transition="in" filter="wipe(down)">
                                      <p:cBhvr>
                                        <p:cTn id="107" dur="580">
                                          <p:stCondLst>
                                            <p:cond delay="0"/>
                                          </p:stCondLst>
                                        </p:cTn>
                                        <p:tgtEl>
                                          <p:spTgt spid="22"/>
                                        </p:tgtEl>
                                      </p:cBhvr>
                                    </p:animEffect>
                                    <p:anim calcmode="lin" valueType="num">
                                      <p:cBhvr>
                                        <p:cTn id="108" dur="1822" tmFilter="0,0; 0.14,0.36; 0.43,0.73; 0.71,0.91; 1.0,1.0">
                                          <p:stCondLst>
                                            <p:cond delay="0"/>
                                          </p:stCondLst>
                                        </p:cTn>
                                        <p:tgtEl>
                                          <p:spTgt spid="22"/>
                                        </p:tgtEl>
                                        <p:attrNameLst>
                                          <p:attrName>ppt_x</p:attrName>
                                        </p:attrNameLst>
                                      </p:cBhvr>
                                      <p:tavLst>
                                        <p:tav tm="0">
                                          <p:val>
                                            <p:strVal val="#ppt_x-0.25"/>
                                          </p:val>
                                        </p:tav>
                                        <p:tav tm="100000">
                                          <p:val>
                                            <p:strVal val="#ppt_x"/>
                                          </p:val>
                                        </p:tav>
                                      </p:tavLst>
                                    </p:anim>
                                    <p:anim calcmode="lin" valueType="num">
                                      <p:cBhvr>
                                        <p:cTn id="109" dur="664" tmFilter="0.0,0.0; 0.25,0.07; 0.50,0.2; 0.75,0.467; 1.0,1.0">
                                          <p:stCondLst>
                                            <p:cond delay="0"/>
                                          </p:stCondLst>
                                        </p:cTn>
                                        <p:tgtEl>
                                          <p:spTgt spid="22"/>
                                        </p:tgtEl>
                                        <p:attrNameLst>
                                          <p:attrName>ppt_y</p:attrName>
                                        </p:attrNameLst>
                                      </p:cBhvr>
                                      <p:tavLst>
                                        <p:tav tm="0" fmla="#ppt_y-sin(pi*$)/3">
                                          <p:val>
                                            <p:fltVal val="0.5"/>
                                          </p:val>
                                        </p:tav>
                                        <p:tav tm="100000">
                                          <p:val>
                                            <p:fltVal val="1"/>
                                          </p:val>
                                        </p:tav>
                                      </p:tavLst>
                                    </p:anim>
                                    <p:anim calcmode="lin" valueType="num">
                                      <p:cBhvr>
                                        <p:cTn id="110" dur="664" tmFilter="0, 0; 0.125,0.2665; 0.25,0.4; 0.375,0.465; 0.5,0.5;  0.625,0.535; 0.75,0.6; 0.875,0.7335; 1,1">
                                          <p:stCondLst>
                                            <p:cond delay="664"/>
                                          </p:stCondLst>
                                        </p:cTn>
                                        <p:tgtEl>
                                          <p:spTgt spid="22"/>
                                        </p:tgtEl>
                                        <p:attrNameLst>
                                          <p:attrName>ppt_y</p:attrName>
                                        </p:attrNameLst>
                                      </p:cBhvr>
                                      <p:tavLst>
                                        <p:tav tm="0" fmla="#ppt_y-sin(pi*$)/9">
                                          <p:val>
                                            <p:fltVal val="0"/>
                                          </p:val>
                                        </p:tav>
                                        <p:tav tm="100000">
                                          <p:val>
                                            <p:fltVal val="1"/>
                                          </p:val>
                                        </p:tav>
                                      </p:tavLst>
                                    </p:anim>
                                    <p:anim calcmode="lin" valueType="num">
                                      <p:cBhvr>
                                        <p:cTn id="111" dur="332" tmFilter="0, 0; 0.125,0.2665; 0.25,0.4; 0.375,0.465; 0.5,0.5;  0.625,0.535; 0.75,0.6; 0.875,0.7335; 1,1">
                                          <p:stCondLst>
                                            <p:cond delay="1324"/>
                                          </p:stCondLst>
                                        </p:cTn>
                                        <p:tgtEl>
                                          <p:spTgt spid="22"/>
                                        </p:tgtEl>
                                        <p:attrNameLst>
                                          <p:attrName>ppt_y</p:attrName>
                                        </p:attrNameLst>
                                      </p:cBhvr>
                                      <p:tavLst>
                                        <p:tav tm="0" fmla="#ppt_y-sin(pi*$)/27">
                                          <p:val>
                                            <p:fltVal val="0"/>
                                          </p:val>
                                        </p:tav>
                                        <p:tav tm="100000">
                                          <p:val>
                                            <p:fltVal val="1"/>
                                          </p:val>
                                        </p:tav>
                                      </p:tavLst>
                                    </p:anim>
                                    <p:anim calcmode="lin" valueType="num">
                                      <p:cBhvr>
                                        <p:cTn id="112" dur="164" tmFilter="0, 0; 0.125,0.2665; 0.25,0.4; 0.375,0.465; 0.5,0.5;  0.625,0.535; 0.75,0.6; 0.875,0.7335; 1,1">
                                          <p:stCondLst>
                                            <p:cond delay="1656"/>
                                          </p:stCondLst>
                                        </p:cTn>
                                        <p:tgtEl>
                                          <p:spTgt spid="22"/>
                                        </p:tgtEl>
                                        <p:attrNameLst>
                                          <p:attrName>ppt_y</p:attrName>
                                        </p:attrNameLst>
                                      </p:cBhvr>
                                      <p:tavLst>
                                        <p:tav tm="0" fmla="#ppt_y-sin(pi*$)/81">
                                          <p:val>
                                            <p:fltVal val="0"/>
                                          </p:val>
                                        </p:tav>
                                        <p:tav tm="100000">
                                          <p:val>
                                            <p:fltVal val="1"/>
                                          </p:val>
                                        </p:tav>
                                      </p:tavLst>
                                    </p:anim>
                                    <p:animScale>
                                      <p:cBhvr>
                                        <p:cTn id="113" dur="26">
                                          <p:stCondLst>
                                            <p:cond delay="650"/>
                                          </p:stCondLst>
                                        </p:cTn>
                                        <p:tgtEl>
                                          <p:spTgt spid="22"/>
                                        </p:tgtEl>
                                      </p:cBhvr>
                                      <p:to x="100000" y="60000"/>
                                    </p:animScale>
                                    <p:animScale>
                                      <p:cBhvr>
                                        <p:cTn id="114" dur="166" decel="50000">
                                          <p:stCondLst>
                                            <p:cond delay="676"/>
                                          </p:stCondLst>
                                        </p:cTn>
                                        <p:tgtEl>
                                          <p:spTgt spid="22"/>
                                        </p:tgtEl>
                                      </p:cBhvr>
                                      <p:to x="100000" y="100000"/>
                                    </p:animScale>
                                    <p:animScale>
                                      <p:cBhvr>
                                        <p:cTn id="115" dur="26">
                                          <p:stCondLst>
                                            <p:cond delay="1312"/>
                                          </p:stCondLst>
                                        </p:cTn>
                                        <p:tgtEl>
                                          <p:spTgt spid="22"/>
                                        </p:tgtEl>
                                      </p:cBhvr>
                                      <p:to x="100000" y="80000"/>
                                    </p:animScale>
                                    <p:animScale>
                                      <p:cBhvr>
                                        <p:cTn id="116" dur="166" decel="50000">
                                          <p:stCondLst>
                                            <p:cond delay="1338"/>
                                          </p:stCondLst>
                                        </p:cTn>
                                        <p:tgtEl>
                                          <p:spTgt spid="22"/>
                                        </p:tgtEl>
                                      </p:cBhvr>
                                      <p:to x="100000" y="100000"/>
                                    </p:animScale>
                                    <p:animScale>
                                      <p:cBhvr>
                                        <p:cTn id="117" dur="26">
                                          <p:stCondLst>
                                            <p:cond delay="1642"/>
                                          </p:stCondLst>
                                        </p:cTn>
                                        <p:tgtEl>
                                          <p:spTgt spid="22"/>
                                        </p:tgtEl>
                                      </p:cBhvr>
                                      <p:to x="100000" y="90000"/>
                                    </p:animScale>
                                    <p:animScale>
                                      <p:cBhvr>
                                        <p:cTn id="118" dur="166" decel="50000">
                                          <p:stCondLst>
                                            <p:cond delay="1668"/>
                                          </p:stCondLst>
                                        </p:cTn>
                                        <p:tgtEl>
                                          <p:spTgt spid="22"/>
                                        </p:tgtEl>
                                      </p:cBhvr>
                                      <p:to x="100000" y="100000"/>
                                    </p:animScale>
                                    <p:animScale>
                                      <p:cBhvr>
                                        <p:cTn id="119" dur="26">
                                          <p:stCondLst>
                                            <p:cond delay="1808"/>
                                          </p:stCondLst>
                                        </p:cTn>
                                        <p:tgtEl>
                                          <p:spTgt spid="22"/>
                                        </p:tgtEl>
                                      </p:cBhvr>
                                      <p:to x="100000" y="95000"/>
                                    </p:animScale>
                                    <p:animScale>
                                      <p:cBhvr>
                                        <p:cTn id="120" dur="166" decel="50000">
                                          <p:stCondLst>
                                            <p:cond delay="1834"/>
                                          </p:stCondLst>
                                        </p:cTn>
                                        <p:tgtEl>
                                          <p:spTgt spid="22"/>
                                        </p:tgtEl>
                                      </p:cBhvr>
                                      <p:to x="100000" y="100000"/>
                                    </p:animScale>
                                  </p:childTnLst>
                                </p:cTn>
                              </p:par>
                            </p:childTnLst>
                          </p:cTn>
                        </p:par>
                      </p:childTnLst>
                    </p:cTn>
                  </p:par>
                  <p:par>
                    <p:cTn id="121" fill="hold">
                      <p:stCondLst>
                        <p:cond delay="indefinite"/>
                      </p:stCondLst>
                      <p:childTnLst>
                        <p:par>
                          <p:cTn id="122" fill="hold">
                            <p:stCondLst>
                              <p:cond delay="0"/>
                            </p:stCondLst>
                            <p:childTnLst>
                              <p:par>
                                <p:cTn id="123" presetID="26" presetClass="entr" presetSubtype="0" fill="hold" grpId="0" nodeType="clickEffect">
                                  <p:stCondLst>
                                    <p:cond delay="0"/>
                                  </p:stCondLst>
                                  <p:childTnLst>
                                    <p:set>
                                      <p:cBhvr>
                                        <p:cTn id="124" dur="1" fill="hold">
                                          <p:stCondLst>
                                            <p:cond delay="0"/>
                                          </p:stCondLst>
                                        </p:cTn>
                                        <p:tgtEl>
                                          <p:spTgt spid="24"/>
                                        </p:tgtEl>
                                        <p:attrNameLst>
                                          <p:attrName>style.visibility</p:attrName>
                                        </p:attrNameLst>
                                      </p:cBhvr>
                                      <p:to>
                                        <p:strVal val="visible"/>
                                      </p:to>
                                    </p:set>
                                    <p:animEffect transition="in" filter="wipe(down)">
                                      <p:cBhvr>
                                        <p:cTn id="125" dur="580">
                                          <p:stCondLst>
                                            <p:cond delay="0"/>
                                          </p:stCondLst>
                                        </p:cTn>
                                        <p:tgtEl>
                                          <p:spTgt spid="24"/>
                                        </p:tgtEl>
                                      </p:cBhvr>
                                    </p:animEffect>
                                    <p:anim calcmode="lin" valueType="num">
                                      <p:cBhvr>
                                        <p:cTn id="126" dur="1822" tmFilter="0,0; 0.14,0.36; 0.43,0.73; 0.71,0.91; 1.0,1.0">
                                          <p:stCondLst>
                                            <p:cond delay="0"/>
                                          </p:stCondLst>
                                        </p:cTn>
                                        <p:tgtEl>
                                          <p:spTgt spid="24"/>
                                        </p:tgtEl>
                                        <p:attrNameLst>
                                          <p:attrName>ppt_x</p:attrName>
                                        </p:attrNameLst>
                                      </p:cBhvr>
                                      <p:tavLst>
                                        <p:tav tm="0">
                                          <p:val>
                                            <p:strVal val="#ppt_x-0.25"/>
                                          </p:val>
                                        </p:tav>
                                        <p:tav tm="100000">
                                          <p:val>
                                            <p:strVal val="#ppt_x"/>
                                          </p:val>
                                        </p:tav>
                                      </p:tavLst>
                                    </p:anim>
                                    <p:anim calcmode="lin" valueType="num">
                                      <p:cBhvr>
                                        <p:cTn id="127" dur="664" tmFilter="0.0,0.0; 0.25,0.07; 0.50,0.2; 0.75,0.467; 1.0,1.0">
                                          <p:stCondLst>
                                            <p:cond delay="0"/>
                                          </p:stCondLst>
                                        </p:cTn>
                                        <p:tgtEl>
                                          <p:spTgt spid="24"/>
                                        </p:tgtEl>
                                        <p:attrNameLst>
                                          <p:attrName>ppt_y</p:attrName>
                                        </p:attrNameLst>
                                      </p:cBhvr>
                                      <p:tavLst>
                                        <p:tav tm="0" fmla="#ppt_y-sin(pi*$)/3">
                                          <p:val>
                                            <p:fltVal val="0.5"/>
                                          </p:val>
                                        </p:tav>
                                        <p:tav tm="100000">
                                          <p:val>
                                            <p:fltVal val="1"/>
                                          </p:val>
                                        </p:tav>
                                      </p:tavLst>
                                    </p:anim>
                                    <p:anim calcmode="lin" valueType="num">
                                      <p:cBhvr>
                                        <p:cTn id="128" dur="664" tmFilter="0, 0; 0.125,0.2665; 0.25,0.4; 0.375,0.465; 0.5,0.5;  0.625,0.535; 0.75,0.6; 0.875,0.7335; 1,1">
                                          <p:stCondLst>
                                            <p:cond delay="664"/>
                                          </p:stCondLst>
                                        </p:cTn>
                                        <p:tgtEl>
                                          <p:spTgt spid="24"/>
                                        </p:tgtEl>
                                        <p:attrNameLst>
                                          <p:attrName>ppt_y</p:attrName>
                                        </p:attrNameLst>
                                      </p:cBhvr>
                                      <p:tavLst>
                                        <p:tav tm="0" fmla="#ppt_y-sin(pi*$)/9">
                                          <p:val>
                                            <p:fltVal val="0"/>
                                          </p:val>
                                        </p:tav>
                                        <p:tav tm="100000">
                                          <p:val>
                                            <p:fltVal val="1"/>
                                          </p:val>
                                        </p:tav>
                                      </p:tavLst>
                                    </p:anim>
                                    <p:anim calcmode="lin" valueType="num">
                                      <p:cBhvr>
                                        <p:cTn id="129" dur="332" tmFilter="0, 0; 0.125,0.2665; 0.25,0.4; 0.375,0.465; 0.5,0.5;  0.625,0.535; 0.75,0.6; 0.875,0.7335; 1,1">
                                          <p:stCondLst>
                                            <p:cond delay="1324"/>
                                          </p:stCondLst>
                                        </p:cTn>
                                        <p:tgtEl>
                                          <p:spTgt spid="24"/>
                                        </p:tgtEl>
                                        <p:attrNameLst>
                                          <p:attrName>ppt_y</p:attrName>
                                        </p:attrNameLst>
                                      </p:cBhvr>
                                      <p:tavLst>
                                        <p:tav tm="0" fmla="#ppt_y-sin(pi*$)/27">
                                          <p:val>
                                            <p:fltVal val="0"/>
                                          </p:val>
                                        </p:tav>
                                        <p:tav tm="100000">
                                          <p:val>
                                            <p:fltVal val="1"/>
                                          </p:val>
                                        </p:tav>
                                      </p:tavLst>
                                    </p:anim>
                                    <p:anim calcmode="lin" valueType="num">
                                      <p:cBhvr>
                                        <p:cTn id="130" dur="164" tmFilter="0, 0; 0.125,0.2665; 0.25,0.4; 0.375,0.465; 0.5,0.5;  0.625,0.535; 0.75,0.6; 0.875,0.7335; 1,1">
                                          <p:stCondLst>
                                            <p:cond delay="1656"/>
                                          </p:stCondLst>
                                        </p:cTn>
                                        <p:tgtEl>
                                          <p:spTgt spid="24"/>
                                        </p:tgtEl>
                                        <p:attrNameLst>
                                          <p:attrName>ppt_y</p:attrName>
                                        </p:attrNameLst>
                                      </p:cBhvr>
                                      <p:tavLst>
                                        <p:tav tm="0" fmla="#ppt_y-sin(pi*$)/81">
                                          <p:val>
                                            <p:fltVal val="0"/>
                                          </p:val>
                                        </p:tav>
                                        <p:tav tm="100000">
                                          <p:val>
                                            <p:fltVal val="1"/>
                                          </p:val>
                                        </p:tav>
                                      </p:tavLst>
                                    </p:anim>
                                    <p:animScale>
                                      <p:cBhvr>
                                        <p:cTn id="131" dur="26">
                                          <p:stCondLst>
                                            <p:cond delay="650"/>
                                          </p:stCondLst>
                                        </p:cTn>
                                        <p:tgtEl>
                                          <p:spTgt spid="24"/>
                                        </p:tgtEl>
                                      </p:cBhvr>
                                      <p:to x="100000" y="60000"/>
                                    </p:animScale>
                                    <p:animScale>
                                      <p:cBhvr>
                                        <p:cTn id="132" dur="166" decel="50000">
                                          <p:stCondLst>
                                            <p:cond delay="676"/>
                                          </p:stCondLst>
                                        </p:cTn>
                                        <p:tgtEl>
                                          <p:spTgt spid="24"/>
                                        </p:tgtEl>
                                      </p:cBhvr>
                                      <p:to x="100000" y="100000"/>
                                    </p:animScale>
                                    <p:animScale>
                                      <p:cBhvr>
                                        <p:cTn id="133" dur="26">
                                          <p:stCondLst>
                                            <p:cond delay="1312"/>
                                          </p:stCondLst>
                                        </p:cTn>
                                        <p:tgtEl>
                                          <p:spTgt spid="24"/>
                                        </p:tgtEl>
                                      </p:cBhvr>
                                      <p:to x="100000" y="80000"/>
                                    </p:animScale>
                                    <p:animScale>
                                      <p:cBhvr>
                                        <p:cTn id="134" dur="166" decel="50000">
                                          <p:stCondLst>
                                            <p:cond delay="1338"/>
                                          </p:stCondLst>
                                        </p:cTn>
                                        <p:tgtEl>
                                          <p:spTgt spid="24"/>
                                        </p:tgtEl>
                                      </p:cBhvr>
                                      <p:to x="100000" y="100000"/>
                                    </p:animScale>
                                    <p:animScale>
                                      <p:cBhvr>
                                        <p:cTn id="135" dur="26">
                                          <p:stCondLst>
                                            <p:cond delay="1642"/>
                                          </p:stCondLst>
                                        </p:cTn>
                                        <p:tgtEl>
                                          <p:spTgt spid="24"/>
                                        </p:tgtEl>
                                      </p:cBhvr>
                                      <p:to x="100000" y="90000"/>
                                    </p:animScale>
                                    <p:animScale>
                                      <p:cBhvr>
                                        <p:cTn id="136" dur="166" decel="50000">
                                          <p:stCondLst>
                                            <p:cond delay="1668"/>
                                          </p:stCondLst>
                                        </p:cTn>
                                        <p:tgtEl>
                                          <p:spTgt spid="24"/>
                                        </p:tgtEl>
                                      </p:cBhvr>
                                      <p:to x="100000" y="100000"/>
                                    </p:animScale>
                                    <p:animScale>
                                      <p:cBhvr>
                                        <p:cTn id="137" dur="26">
                                          <p:stCondLst>
                                            <p:cond delay="1808"/>
                                          </p:stCondLst>
                                        </p:cTn>
                                        <p:tgtEl>
                                          <p:spTgt spid="24"/>
                                        </p:tgtEl>
                                      </p:cBhvr>
                                      <p:to x="100000" y="95000"/>
                                    </p:animScale>
                                    <p:animScale>
                                      <p:cBhvr>
                                        <p:cTn id="138" dur="166" decel="50000">
                                          <p:stCondLst>
                                            <p:cond delay="1834"/>
                                          </p:stCondLst>
                                        </p:cTn>
                                        <p:tgtEl>
                                          <p:spTgt spid="24"/>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2" grpId="0"/>
      <p:bldP spid="14" grpId="0"/>
      <p:bldP spid="16" grpId="0"/>
      <p:bldP spid="18" grpId="0"/>
      <p:bldP spid="20" grpId="0"/>
      <p:bldP spid="22" grpId="0"/>
      <p:bldP spid="2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27660" y="144780"/>
            <a:ext cx="8604000" cy="698040"/>
          </a:xfrm>
        </p:spPr>
        <p:txBody>
          <a:bodyPr/>
          <a:lstStyle/>
          <a:p>
            <a:r>
              <a:rPr lang="fr-FR" dirty="0"/>
              <a:t>Réalisations </a:t>
            </a:r>
          </a:p>
        </p:txBody>
      </p:sp>
      <p:sp>
        <p:nvSpPr>
          <p:cNvPr id="9" name="Rectangle avec coins arrondis du même côté 8"/>
          <p:cNvSpPr/>
          <p:nvPr/>
        </p:nvSpPr>
        <p:spPr>
          <a:xfrm>
            <a:off x="385500" y="842820"/>
            <a:ext cx="986100" cy="419100"/>
          </a:xfrm>
          <a:prstGeom prst="round2SameRect">
            <a:avLst/>
          </a:prstGeom>
          <a:solidFill>
            <a:schemeClr val="tx1">
              <a:lumMod val="90000"/>
              <a:lumOff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b="1" dirty="0"/>
              <a:t>2025</a:t>
            </a:r>
          </a:p>
        </p:txBody>
      </p:sp>
      <p:pic>
        <p:nvPicPr>
          <p:cNvPr id="3" name="Image 2"/>
          <p:cNvPicPr>
            <a:picLocks noChangeAspect="1"/>
          </p:cNvPicPr>
          <p:nvPr/>
        </p:nvPicPr>
        <p:blipFill>
          <a:blip r:embed="rId2"/>
          <a:stretch>
            <a:fillRect/>
          </a:stretch>
        </p:blipFill>
        <p:spPr>
          <a:xfrm>
            <a:off x="1186485" y="1337110"/>
            <a:ext cx="5880621" cy="3720393"/>
          </a:xfrm>
          <a:prstGeom prst="rect">
            <a:avLst/>
          </a:prstGeom>
        </p:spPr>
      </p:pic>
      <p:pic>
        <p:nvPicPr>
          <p:cNvPr id="6" name="Imag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19015" y="4019458"/>
            <a:ext cx="2636874" cy="1366342"/>
          </a:xfrm>
          <a:prstGeom prst="rect">
            <a:avLst/>
          </a:prstGeom>
        </p:spPr>
      </p:pic>
    </p:spTree>
    <p:extLst>
      <p:ext uri="{BB962C8B-B14F-4D97-AF65-F5344CB8AC3E}">
        <p14:creationId xmlns:p14="http://schemas.microsoft.com/office/powerpoint/2010/main" val="163527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9"/>
                                        </p:tgtEl>
                                        <p:attrNameLst>
                                          <p:attrName>style.visibility</p:attrName>
                                        </p:attrNameLst>
                                      </p:cBhvr>
                                      <p:to>
                                        <p:strVal val="visible"/>
                                      </p:to>
                                    </p:set>
                                    <p:anim calcmode="lin" valueType="num">
                                      <p:cBhvr additive="base">
                                        <p:cTn id="14" dur="500" fill="hold"/>
                                        <p:tgtEl>
                                          <p:spTgt spid="9"/>
                                        </p:tgtEl>
                                        <p:attrNameLst>
                                          <p:attrName>ppt_x</p:attrName>
                                        </p:attrNameLst>
                                      </p:cBhvr>
                                      <p:tavLst>
                                        <p:tav tm="0">
                                          <p:val>
                                            <p:strVal val="#ppt_x"/>
                                          </p:val>
                                        </p:tav>
                                        <p:tav tm="100000">
                                          <p:val>
                                            <p:strVal val="#ppt_x"/>
                                          </p:val>
                                        </p:tav>
                                      </p:tavLst>
                                    </p:anim>
                                    <p:anim calcmode="lin" valueType="num">
                                      <p:cBhvr additive="base">
                                        <p:cTn id="15" dur="500" fill="hold"/>
                                        <p:tgtEl>
                                          <p:spTgt spid="9"/>
                                        </p:tgtEl>
                                        <p:attrNameLst>
                                          <p:attrName>ppt_y</p:attrName>
                                        </p:attrNameLst>
                                      </p:cBhvr>
                                      <p:tavLst>
                                        <p:tav tm="0">
                                          <p:val>
                                            <p:strVal val="1+#ppt_h/2"/>
                                          </p:val>
                                        </p:tav>
                                        <p:tav tm="100000">
                                          <p:val>
                                            <p:strVal val="#ppt_y"/>
                                          </p:val>
                                        </p:tav>
                                      </p:tavLst>
                                    </p:anim>
                                  </p:childTnLst>
                                </p:cTn>
                              </p:par>
                              <p:par>
                                <p:cTn id="16" presetID="2" presetClass="entr" presetSubtype="4" fill="hold" nodeType="withEffect">
                                  <p:stCondLst>
                                    <p:cond delay="0"/>
                                  </p:stCondLst>
                                  <p:childTnLst>
                                    <p:set>
                                      <p:cBhvr>
                                        <p:cTn id="17" dur="1" fill="hold">
                                          <p:stCondLst>
                                            <p:cond delay="0"/>
                                          </p:stCondLst>
                                        </p:cTn>
                                        <p:tgtEl>
                                          <p:spTgt spid="3"/>
                                        </p:tgtEl>
                                        <p:attrNameLst>
                                          <p:attrName>style.visibility</p:attrName>
                                        </p:attrNameLst>
                                      </p:cBhvr>
                                      <p:to>
                                        <p:strVal val="visible"/>
                                      </p:to>
                                    </p:set>
                                    <p:anim calcmode="lin" valueType="num">
                                      <p:cBhvr additive="base">
                                        <p:cTn id="18" dur="500" fill="hold"/>
                                        <p:tgtEl>
                                          <p:spTgt spid="3"/>
                                        </p:tgtEl>
                                        <p:attrNameLst>
                                          <p:attrName>ppt_x</p:attrName>
                                        </p:attrNameLst>
                                      </p:cBhvr>
                                      <p:tavLst>
                                        <p:tav tm="0">
                                          <p:val>
                                            <p:strVal val="#ppt_x"/>
                                          </p:val>
                                        </p:tav>
                                        <p:tav tm="100000">
                                          <p:val>
                                            <p:strVal val="#ppt_x"/>
                                          </p:val>
                                        </p:tav>
                                      </p:tavLst>
                                    </p:anim>
                                    <p:anim calcmode="lin" valueType="num">
                                      <p:cBhvr additive="base">
                                        <p:cTn id="19"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avec coins arrondis du même côté 3"/>
          <p:cNvSpPr/>
          <p:nvPr/>
        </p:nvSpPr>
        <p:spPr>
          <a:xfrm>
            <a:off x="225480" y="478350"/>
            <a:ext cx="1542360" cy="419100"/>
          </a:xfrm>
          <a:prstGeom prst="round2SameRect">
            <a:avLst/>
          </a:prstGeom>
          <a:solidFill>
            <a:schemeClr val="tx1">
              <a:lumMod val="90000"/>
              <a:lumOff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b="1" dirty="0"/>
              <a:t>2021-2025</a:t>
            </a:r>
          </a:p>
        </p:txBody>
      </p:sp>
      <p:sp>
        <p:nvSpPr>
          <p:cNvPr id="5" name="ZoneTexte 4"/>
          <p:cNvSpPr txBox="1"/>
          <p:nvPr/>
        </p:nvSpPr>
        <p:spPr>
          <a:xfrm>
            <a:off x="525780" y="1143000"/>
            <a:ext cx="8290560" cy="3416320"/>
          </a:xfrm>
          <a:prstGeom prst="rect">
            <a:avLst/>
          </a:prstGeom>
          <a:noFill/>
        </p:spPr>
        <p:txBody>
          <a:bodyPr wrap="square" rtlCol="0">
            <a:spAutoFit/>
          </a:bodyPr>
          <a:lstStyle/>
          <a:p>
            <a:r>
              <a:rPr lang="fr-FR" dirty="0"/>
              <a:t>Pour les 4 années d’existence (mars 2021-2025) de notre société, nous avons réalisé:</a:t>
            </a:r>
          </a:p>
          <a:p>
            <a:pPr marL="285750" indent="-285750">
              <a:buFont typeface="Arial" panose="020B0604020202020204" pitchFamily="34" charset="0"/>
              <a:buChar char="•"/>
            </a:pPr>
            <a:r>
              <a:rPr lang="fr-FR" dirty="0"/>
              <a:t>Exportation de plus de 19’455 tonnes de cacao</a:t>
            </a:r>
          </a:p>
          <a:p>
            <a:pPr marL="285750" indent="-285750">
              <a:buFont typeface="Arial" panose="020B0604020202020204" pitchFamily="34" charset="0"/>
              <a:buChar char="•"/>
            </a:pPr>
            <a:r>
              <a:rPr lang="fr-FR" dirty="0"/>
              <a:t>Ouverture de 9 magasins connexes (Nobili, Bunia, Kasindi et </a:t>
            </a:r>
            <a:r>
              <a:rPr lang="fr-FR" dirty="0" err="1"/>
              <a:t>Mambasa</a:t>
            </a:r>
            <a:r>
              <a:rPr lang="fr-FR" dirty="0" smtClean="0"/>
              <a:t>, Kinshasa, </a:t>
            </a:r>
            <a:r>
              <a:rPr lang="fr-FR" dirty="0" err="1" smtClean="0"/>
              <a:t>Tshela</a:t>
            </a:r>
            <a:r>
              <a:rPr lang="fr-FR" dirty="0" smtClean="0"/>
              <a:t>, </a:t>
            </a:r>
            <a:r>
              <a:rPr lang="fr-FR" dirty="0" err="1" smtClean="0"/>
              <a:t>Gemena,Kisangani</a:t>
            </a:r>
            <a:r>
              <a:rPr lang="fr-FR" dirty="0"/>
              <a:t>, Zongo)</a:t>
            </a:r>
          </a:p>
          <a:p>
            <a:pPr marL="285750" indent="-285750">
              <a:buFont typeface="Arial" panose="020B0604020202020204" pitchFamily="34" charset="0"/>
              <a:buChar char="•"/>
            </a:pPr>
            <a:r>
              <a:rPr lang="fr-FR" dirty="0"/>
              <a:t>Contrat d’achat avec 8 coopératives agricoles (Nord-Kivu et Ituri, Kongo central</a:t>
            </a:r>
            <a:r>
              <a:rPr lang="fr-FR" dirty="0" smtClean="0"/>
              <a:t>, Sud </a:t>
            </a:r>
            <a:r>
              <a:rPr lang="fr-FR" dirty="0"/>
              <a:t>Ubangi)</a:t>
            </a:r>
          </a:p>
          <a:p>
            <a:pPr marL="285750" indent="-285750">
              <a:buFont typeface="Arial" panose="020B0604020202020204" pitchFamily="34" charset="0"/>
              <a:buChar char="•"/>
            </a:pPr>
            <a:r>
              <a:rPr lang="fr-FR" dirty="0"/>
              <a:t>Appui pour enregistrement des planteurs de la coopérative MCK COOP-CA (Territoire de Beni, Nord-Kivu)</a:t>
            </a:r>
          </a:p>
          <a:p>
            <a:pPr marL="285750" indent="-285750">
              <a:buFont typeface="Arial" panose="020B0604020202020204" pitchFamily="34" charset="0"/>
              <a:buChar char="•"/>
            </a:pPr>
            <a:r>
              <a:rPr lang="fr-FR" dirty="0"/>
              <a:t>Installation d’un séchoir pour faciliter le séchage avec les perturbations climatiques à Beni</a:t>
            </a:r>
          </a:p>
          <a:p>
            <a:endParaRPr lang="fr-FR" dirty="0"/>
          </a:p>
        </p:txBody>
      </p:sp>
      <p:pic>
        <p:nvPicPr>
          <p:cNvPr id="6" name="Imag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507126" y="3969840"/>
            <a:ext cx="2636874" cy="1366342"/>
          </a:xfrm>
          <a:prstGeom prst="rect">
            <a:avLst/>
          </a:prstGeom>
        </p:spPr>
      </p:pic>
    </p:spTree>
    <p:extLst>
      <p:ext uri="{BB962C8B-B14F-4D97-AF65-F5344CB8AC3E}">
        <p14:creationId xmlns:p14="http://schemas.microsoft.com/office/powerpoint/2010/main" val="1927630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additive="base">
                                        <p:cTn id="14" dur="500" fill="hold"/>
                                        <p:tgtEl>
                                          <p:spTgt spid="5"/>
                                        </p:tgtEl>
                                        <p:attrNameLst>
                                          <p:attrName>ppt_x</p:attrName>
                                        </p:attrNameLst>
                                      </p:cBhvr>
                                      <p:tavLst>
                                        <p:tav tm="0">
                                          <p:val>
                                            <p:strVal val="#ppt_x"/>
                                          </p:val>
                                        </p:tav>
                                        <p:tav tm="100000">
                                          <p:val>
                                            <p:strVal val="#ppt_x"/>
                                          </p:val>
                                        </p:tav>
                                      </p:tavLst>
                                    </p:anim>
                                    <p:anim calcmode="lin" valueType="num">
                                      <p:cBhvr additive="base">
                                        <p:cTn id="15"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p:cNvPicPr>
            <a:picLocks noChangeAspect="1"/>
          </p:cNvPicPr>
          <p:nvPr/>
        </p:nvPicPr>
        <p:blipFill>
          <a:blip r:embed="rId2"/>
          <a:stretch>
            <a:fillRect/>
          </a:stretch>
        </p:blipFill>
        <p:spPr>
          <a:xfrm>
            <a:off x="850078" y="104579"/>
            <a:ext cx="7004951" cy="4640580"/>
          </a:xfrm>
          <a:prstGeom prst="rect">
            <a:avLst/>
          </a:prstGeom>
        </p:spPr>
      </p:pic>
      <p:pic>
        <p:nvPicPr>
          <p:cNvPr id="3" name="Imag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60782" y="4061988"/>
            <a:ext cx="2636874" cy="1366342"/>
          </a:xfrm>
          <a:prstGeom prst="rect">
            <a:avLst/>
          </a:prstGeom>
        </p:spPr>
      </p:pic>
    </p:spTree>
    <p:extLst>
      <p:ext uri="{BB962C8B-B14F-4D97-AF65-F5344CB8AC3E}">
        <p14:creationId xmlns:p14="http://schemas.microsoft.com/office/powerpoint/2010/main" val="499625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80">
                                          <p:stCondLst>
                                            <p:cond delay="0"/>
                                          </p:stCondLst>
                                        </p:cTn>
                                        <p:tgtEl>
                                          <p:spTgt spid="5"/>
                                        </p:tgtEl>
                                      </p:cBhvr>
                                    </p:animEffect>
                                    <p:anim calcmode="lin" valueType="num">
                                      <p:cBhvr>
                                        <p:cTn id="8"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13" dur="26">
                                          <p:stCondLst>
                                            <p:cond delay="650"/>
                                          </p:stCondLst>
                                        </p:cTn>
                                        <p:tgtEl>
                                          <p:spTgt spid="5"/>
                                        </p:tgtEl>
                                      </p:cBhvr>
                                      <p:to x="100000" y="60000"/>
                                    </p:animScale>
                                    <p:animScale>
                                      <p:cBhvr>
                                        <p:cTn id="14" dur="166" decel="50000">
                                          <p:stCondLst>
                                            <p:cond delay="676"/>
                                          </p:stCondLst>
                                        </p:cTn>
                                        <p:tgtEl>
                                          <p:spTgt spid="5"/>
                                        </p:tgtEl>
                                      </p:cBhvr>
                                      <p:to x="100000" y="100000"/>
                                    </p:animScale>
                                    <p:animScale>
                                      <p:cBhvr>
                                        <p:cTn id="15" dur="26">
                                          <p:stCondLst>
                                            <p:cond delay="1312"/>
                                          </p:stCondLst>
                                        </p:cTn>
                                        <p:tgtEl>
                                          <p:spTgt spid="5"/>
                                        </p:tgtEl>
                                      </p:cBhvr>
                                      <p:to x="100000" y="80000"/>
                                    </p:animScale>
                                    <p:animScale>
                                      <p:cBhvr>
                                        <p:cTn id="16" dur="166" decel="50000">
                                          <p:stCondLst>
                                            <p:cond delay="1338"/>
                                          </p:stCondLst>
                                        </p:cTn>
                                        <p:tgtEl>
                                          <p:spTgt spid="5"/>
                                        </p:tgtEl>
                                      </p:cBhvr>
                                      <p:to x="100000" y="100000"/>
                                    </p:animScale>
                                    <p:animScale>
                                      <p:cBhvr>
                                        <p:cTn id="17" dur="26">
                                          <p:stCondLst>
                                            <p:cond delay="1642"/>
                                          </p:stCondLst>
                                        </p:cTn>
                                        <p:tgtEl>
                                          <p:spTgt spid="5"/>
                                        </p:tgtEl>
                                      </p:cBhvr>
                                      <p:to x="100000" y="90000"/>
                                    </p:animScale>
                                    <p:animScale>
                                      <p:cBhvr>
                                        <p:cTn id="18" dur="166" decel="50000">
                                          <p:stCondLst>
                                            <p:cond delay="1668"/>
                                          </p:stCondLst>
                                        </p:cTn>
                                        <p:tgtEl>
                                          <p:spTgt spid="5"/>
                                        </p:tgtEl>
                                      </p:cBhvr>
                                      <p:to x="100000" y="100000"/>
                                    </p:animScale>
                                    <p:animScale>
                                      <p:cBhvr>
                                        <p:cTn id="19" dur="26">
                                          <p:stCondLst>
                                            <p:cond delay="1808"/>
                                          </p:stCondLst>
                                        </p:cTn>
                                        <p:tgtEl>
                                          <p:spTgt spid="5"/>
                                        </p:tgtEl>
                                      </p:cBhvr>
                                      <p:to x="100000" y="95000"/>
                                    </p:animScale>
                                    <p:animScale>
                                      <p:cBhvr>
                                        <p:cTn id="20" dur="166" decel="50000">
                                          <p:stCondLst>
                                            <p:cond delay="1834"/>
                                          </p:stCondLst>
                                        </p:cTn>
                                        <p:tgtEl>
                                          <p:spTgt spid="5"/>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 Contacts</a:t>
            </a:r>
            <a:br>
              <a:rPr lang="fr-FR" dirty="0"/>
            </a:br>
            <a:endParaRPr lang="fr-FR" dirty="0"/>
          </a:p>
        </p:txBody>
      </p:sp>
      <p:sp>
        <p:nvSpPr>
          <p:cNvPr id="3" name="Espace réservé du texte 2"/>
          <p:cNvSpPr>
            <a:spLocks noGrp="1"/>
          </p:cNvSpPr>
          <p:nvPr>
            <p:ph type="body"/>
          </p:nvPr>
        </p:nvSpPr>
        <p:spPr>
          <a:xfrm>
            <a:off x="304800" y="1660680"/>
            <a:ext cx="8229240" cy="2982960"/>
          </a:xfrm>
        </p:spPr>
        <p:txBody>
          <a:bodyPr/>
          <a:lstStyle/>
          <a:p>
            <a:pPr marL="0" indent="0" algn="ctr">
              <a:buNone/>
              <a:defRPr sz="2200">
                <a:solidFill>
                  <a:srgbClr val="502814"/>
                </a:solidFill>
                <a:latin typeface="Calibri"/>
              </a:defRPr>
            </a:pPr>
            <a:r>
              <a:rPr lang="fr-FR" dirty="0"/>
              <a:t>📍 102, Rue KALIMULI, Beni, Nord-Kivu, RDC</a:t>
            </a:r>
          </a:p>
          <a:p>
            <a:pPr marL="0" indent="0" algn="ctr">
              <a:buNone/>
              <a:defRPr sz="2200">
                <a:solidFill>
                  <a:srgbClr val="502814"/>
                </a:solidFill>
                <a:latin typeface="Calibri"/>
              </a:defRPr>
            </a:pPr>
            <a:r>
              <a:rPr lang="fr-FR" dirty="0"/>
              <a:t>📞 +243 997 039 243</a:t>
            </a:r>
          </a:p>
          <a:p>
            <a:pPr marL="0" indent="0" algn="ctr">
              <a:buNone/>
              <a:defRPr sz="2200">
                <a:solidFill>
                  <a:srgbClr val="502814"/>
                </a:solidFill>
                <a:latin typeface="Calibri"/>
              </a:defRPr>
            </a:pPr>
            <a:r>
              <a:rPr lang="fr-FR" dirty="0"/>
              <a:t>📧 contact@bahari-sarl.com</a:t>
            </a:r>
          </a:p>
          <a:p>
            <a:pPr marL="0" indent="0" algn="ctr">
              <a:buNone/>
              <a:defRPr sz="2200">
                <a:solidFill>
                  <a:srgbClr val="502814"/>
                </a:solidFill>
                <a:latin typeface="Calibri"/>
              </a:defRPr>
            </a:pPr>
            <a:r>
              <a:rPr lang="fr-FR" dirty="0"/>
              <a:t>🌐 www.bahari-sarl.com</a:t>
            </a:r>
          </a:p>
          <a:p>
            <a:endParaRPr lang="fr-FR" dirty="0"/>
          </a:p>
        </p:txBody>
      </p:sp>
      <p:pic>
        <p:nvPicPr>
          <p:cNvPr id="4" name="Imag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04838" y="3960469"/>
            <a:ext cx="2636874" cy="1366342"/>
          </a:xfrm>
          <a:prstGeom prst="rect">
            <a:avLst/>
          </a:prstGeom>
        </p:spPr>
      </p:pic>
    </p:spTree>
    <p:extLst>
      <p:ext uri="{BB962C8B-B14F-4D97-AF65-F5344CB8AC3E}">
        <p14:creationId xmlns:p14="http://schemas.microsoft.com/office/powerpoint/2010/main" val="4051267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1000"/>
                                        <p:tgtEl>
                                          <p:spTgt spid="3">
                                            <p:txEl>
                                              <p:pRg st="0" end="0"/>
                                            </p:txEl>
                                          </p:spTgt>
                                        </p:tgtEl>
                                      </p:cBhvr>
                                    </p:animEffect>
                                    <p:anim calcmode="lin" valueType="num">
                                      <p:cBhvr>
                                        <p:cTn id="15"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1" end="1"/>
                                            </p:txEl>
                                          </p:spTgt>
                                        </p:tgtEl>
                                        <p:attrNameLst>
                                          <p:attrName>style.visibility</p:attrName>
                                        </p:attrNameLst>
                                      </p:cBhvr>
                                      <p:to>
                                        <p:strVal val="visible"/>
                                      </p:to>
                                    </p:set>
                                    <p:animEffect transition="in" filter="fade">
                                      <p:cBhvr>
                                        <p:cTn id="21" dur="1000"/>
                                        <p:tgtEl>
                                          <p:spTgt spid="3">
                                            <p:txEl>
                                              <p:pRg st="1" end="1"/>
                                            </p:txEl>
                                          </p:spTgt>
                                        </p:tgtEl>
                                      </p:cBhvr>
                                    </p:animEffect>
                                    <p:anim calcmode="lin" valueType="num">
                                      <p:cBhvr>
                                        <p:cTn id="22"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2" end="2"/>
                                            </p:txEl>
                                          </p:spTgt>
                                        </p:tgtEl>
                                        <p:attrNameLst>
                                          <p:attrName>style.visibility</p:attrName>
                                        </p:attrNameLst>
                                      </p:cBhvr>
                                      <p:to>
                                        <p:strVal val="visible"/>
                                      </p:to>
                                    </p:set>
                                    <p:animEffect transition="in" filter="fade">
                                      <p:cBhvr>
                                        <p:cTn id="28" dur="1000"/>
                                        <p:tgtEl>
                                          <p:spTgt spid="3">
                                            <p:txEl>
                                              <p:pRg st="2" end="2"/>
                                            </p:txEl>
                                          </p:spTgt>
                                        </p:tgtEl>
                                      </p:cBhvr>
                                    </p:animEffect>
                                    <p:anim calcmode="lin" valueType="num">
                                      <p:cBhvr>
                                        <p:cTn id="29"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3" end="3"/>
                                            </p:txEl>
                                          </p:spTgt>
                                        </p:tgtEl>
                                        <p:attrNameLst>
                                          <p:attrName>style.visibility</p:attrName>
                                        </p:attrNameLst>
                                      </p:cBhvr>
                                      <p:to>
                                        <p:strVal val="visible"/>
                                      </p:to>
                                    </p:set>
                                    <p:animEffect transition="in" filter="fade">
                                      <p:cBhvr>
                                        <p:cTn id="35" dur="1000"/>
                                        <p:tgtEl>
                                          <p:spTgt spid="3">
                                            <p:txEl>
                                              <p:pRg st="3" end="3"/>
                                            </p:txEl>
                                          </p:spTgt>
                                        </p:tgtEl>
                                      </p:cBhvr>
                                    </p:animEffect>
                                    <p:anim calcmode="lin" valueType="num">
                                      <p:cBhvr>
                                        <p:cTn id="36"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PlaceHolder 1"/>
          <p:cNvSpPr>
            <a:spLocks noGrp="1"/>
          </p:cNvSpPr>
          <p:nvPr>
            <p:ph type="title"/>
          </p:nvPr>
        </p:nvSpPr>
        <p:spPr>
          <a:xfrm>
            <a:off x="228600" y="228600"/>
            <a:ext cx="8600760" cy="694800"/>
          </a:xfrm>
          <a:prstGeom prst="rect">
            <a:avLst/>
          </a:prstGeom>
          <a:noFill/>
          <a:ln w="0">
            <a:noFill/>
          </a:ln>
        </p:spPr>
        <p:txBody>
          <a:bodyPr lIns="91440" tIns="91440" rIns="91440" bIns="91440" anchor="t">
            <a:normAutofit fontScale="90000"/>
          </a:bodyPr>
          <a:lstStyle/>
          <a:p>
            <a:pPr>
              <a:lnSpc>
                <a:spcPct val="170000"/>
              </a:lnSpc>
            </a:pPr>
            <a:r>
              <a:rPr lang="fr-FR" sz="2800" b="1" dirty="0">
                <a:solidFill>
                  <a:schemeClr val="bg2">
                    <a:lumMod val="50000"/>
                  </a:schemeClr>
                </a:solidFill>
              </a:rPr>
              <a:t>FORME DE LA SOCIETE</a:t>
            </a:r>
          </a:p>
        </p:txBody>
      </p:sp>
      <p:sp>
        <p:nvSpPr>
          <p:cNvPr id="67" name="PlaceHolder 2"/>
          <p:cNvSpPr>
            <a:spLocks noGrp="1"/>
          </p:cNvSpPr>
          <p:nvPr>
            <p:ph type="subTitle"/>
          </p:nvPr>
        </p:nvSpPr>
        <p:spPr>
          <a:xfrm>
            <a:off x="584880" y="1255440"/>
            <a:ext cx="8244480" cy="2714400"/>
          </a:xfrm>
          <a:prstGeom prst="rect">
            <a:avLst/>
          </a:prstGeom>
          <a:noFill/>
          <a:ln w="0">
            <a:noFill/>
          </a:ln>
        </p:spPr>
        <p:txBody>
          <a:bodyPr lIns="91440" tIns="91440" rIns="91440" bIns="91440" anchor="t">
            <a:normAutofit fontScale="40000" lnSpcReduction="20000"/>
          </a:bodyPr>
          <a:lstStyle/>
          <a:p>
            <a:pPr>
              <a:lnSpc>
                <a:spcPct val="170000"/>
              </a:lnSpc>
            </a:pPr>
            <a:r>
              <a:rPr lang="fr-FR" dirty="0">
                <a:solidFill>
                  <a:schemeClr val="bg2">
                    <a:lumMod val="50000"/>
                  </a:schemeClr>
                </a:solidFill>
              </a:rPr>
              <a:t>Une société a responsabilité limitée qui est régie par la loi n° 10/002 du 11 février 2010 autorisant l’adhésion de la République Démocratique du Congo au traité du 17 octobre 1993 relatifs à l’Harmonisation du Droit des Affaires en Afrique et surtout par l’acte uniforme du 30 janvier 2015 relatif au droit des sociétés commerciales et du groupement d’intérêt économique</a:t>
            </a:r>
            <a:r>
              <a:rPr lang="fr-FR" dirty="0"/>
              <a:t>.</a:t>
            </a:r>
            <a:br>
              <a:rPr lang="fr-FR" dirty="0"/>
            </a:br>
            <a:endParaRPr lang="fr-FR" dirty="0"/>
          </a:p>
          <a:p>
            <a:pPr indent="0" algn="ctr">
              <a:lnSpc>
                <a:spcPct val="170000"/>
              </a:lnSpc>
              <a:buNone/>
            </a:pPr>
            <a:endParaRPr lang="en-US" sz="1400" b="0" u="none" strike="noStrike" dirty="0">
              <a:solidFill>
                <a:srgbClr val="000000"/>
              </a:solidFill>
              <a:effectLst/>
              <a:uFillTx/>
              <a:latin typeface="OpenSymbol"/>
            </a:endParaRPr>
          </a:p>
        </p:txBody>
      </p:sp>
      <p:pic>
        <p:nvPicPr>
          <p:cNvPr id="2" name="Imag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507126" y="3969840"/>
            <a:ext cx="2636874" cy="136634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6"/>
                                        </p:tgtEl>
                                        <p:attrNameLst>
                                          <p:attrName>style.visibility</p:attrName>
                                        </p:attrNameLst>
                                      </p:cBhvr>
                                      <p:to>
                                        <p:strVal val="visible"/>
                                      </p:to>
                                    </p:set>
                                    <p:animEffect transition="in" filter="fade">
                                      <p:cBhvr>
                                        <p:cTn id="7" dur="1000"/>
                                        <p:tgtEl>
                                          <p:spTgt spid="66"/>
                                        </p:tgtEl>
                                      </p:cBhvr>
                                    </p:animEffect>
                                    <p:anim calcmode="lin" valueType="num">
                                      <p:cBhvr>
                                        <p:cTn id="8" dur="1000" fill="hold"/>
                                        <p:tgtEl>
                                          <p:spTgt spid="66"/>
                                        </p:tgtEl>
                                        <p:attrNameLst>
                                          <p:attrName>ppt_x</p:attrName>
                                        </p:attrNameLst>
                                      </p:cBhvr>
                                      <p:tavLst>
                                        <p:tav tm="0">
                                          <p:val>
                                            <p:strVal val="#ppt_x"/>
                                          </p:val>
                                        </p:tav>
                                        <p:tav tm="100000">
                                          <p:val>
                                            <p:strVal val="#ppt_x"/>
                                          </p:val>
                                        </p:tav>
                                      </p:tavLst>
                                    </p:anim>
                                    <p:anim calcmode="lin" valueType="num">
                                      <p:cBhvr>
                                        <p:cTn id="9" dur="1000" fill="hold"/>
                                        <p:tgtEl>
                                          <p:spTgt spid="6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67">
                                            <p:txEl>
                                              <p:pRg st="0" end="0"/>
                                            </p:txEl>
                                          </p:spTgt>
                                        </p:tgtEl>
                                        <p:attrNameLst>
                                          <p:attrName>style.visibility</p:attrName>
                                        </p:attrNameLst>
                                      </p:cBhvr>
                                      <p:to>
                                        <p:strVal val="visible"/>
                                      </p:to>
                                    </p:set>
                                    <p:anim calcmode="lin" valueType="num">
                                      <p:cBhvr>
                                        <p:cTn id="14" dur="500" fill="hold"/>
                                        <p:tgtEl>
                                          <p:spTgt spid="67">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67">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6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p:bldP spid="67"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28600" y="228600"/>
            <a:ext cx="8604000" cy="662940"/>
          </a:xfrm>
        </p:spPr>
        <p:txBody>
          <a:bodyPr/>
          <a:lstStyle/>
          <a:p>
            <a:r>
              <a:rPr lang="fr-FR" sz="2800" b="1" dirty="0">
                <a:solidFill>
                  <a:schemeClr val="bg2">
                    <a:lumMod val="50000"/>
                  </a:schemeClr>
                </a:solidFill>
              </a:rPr>
              <a:t>DENOMINATION</a:t>
            </a:r>
            <a:r>
              <a:rPr lang="fr-FR" sz="2800" b="1" dirty="0"/>
              <a:t> DE LA SOCIETE et CREATION</a:t>
            </a:r>
          </a:p>
        </p:txBody>
      </p:sp>
      <p:sp>
        <p:nvSpPr>
          <p:cNvPr id="3" name="Espace réservé du texte 2"/>
          <p:cNvSpPr>
            <a:spLocks noGrp="1"/>
          </p:cNvSpPr>
          <p:nvPr>
            <p:ph type="body"/>
          </p:nvPr>
        </p:nvSpPr>
        <p:spPr>
          <a:xfrm>
            <a:off x="228600" y="1317780"/>
            <a:ext cx="8416620" cy="2982960"/>
          </a:xfrm>
        </p:spPr>
        <p:txBody>
          <a:bodyPr>
            <a:normAutofit fontScale="32500" lnSpcReduction="20000"/>
          </a:bodyPr>
          <a:lstStyle/>
          <a:p>
            <a:pPr marL="571500" indent="-571500">
              <a:lnSpc>
                <a:spcPct val="170000"/>
              </a:lnSpc>
              <a:buFont typeface="Arial" panose="020B0604020202020204" pitchFamily="34" charset="0"/>
              <a:buChar char="•"/>
            </a:pPr>
            <a:r>
              <a:rPr lang="fr-FR" dirty="0">
                <a:solidFill>
                  <a:schemeClr val="bg2">
                    <a:lumMod val="50000"/>
                  </a:schemeClr>
                </a:solidFill>
              </a:rPr>
              <a:t>L’Entreprise se dénomme BAHARI S.A.R.L, de droit congolais, née d’une association de l’entreprise de droit congolais CICOAGRI SARL et  COCOASOURCE SA de droit Suisse; ayant retrouvé une convergence dans leurs visions.</a:t>
            </a:r>
          </a:p>
          <a:p>
            <a:pPr>
              <a:lnSpc>
                <a:spcPct val="170000"/>
              </a:lnSpc>
            </a:pPr>
            <a:endParaRPr lang="fr-FR" dirty="0">
              <a:solidFill>
                <a:schemeClr val="bg2">
                  <a:lumMod val="50000"/>
                </a:schemeClr>
              </a:solidFill>
            </a:endParaRPr>
          </a:p>
          <a:p>
            <a:pPr marL="571500" indent="-571500">
              <a:lnSpc>
                <a:spcPct val="170000"/>
              </a:lnSpc>
              <a:buFont typeface="Arial" panose="020B0604020202020204" pitchFamily="34" charset="0"/>
              <a:buChar char="•"/>
            </a:pPr>
            <a:r>
              <a:rPr lang="fr-FR" dirty="0">
                <a:solidFill>
                  <a:schemeClr val="bg2">
                    <a:lumMod val="50000"/>
                  </a:schemeClr>
                </a:solidFill>
              </a:rPr>
              <a:t>La société BAHARI SARL a été créée depuis mars 2021, reste autonome dans sa gestion de part le statut des associées; néanmoins s’appui sur l’expérience de ses partenaires dans les domaines d’expertise qu’ils développent (certification, exportation, diversification des cultures, …)</a:t>
            </a:r>
          </a:p>
          <a:p>
            <a:pPr>
              <a:lnSpc>
                <a:spcPct val="170000"/>
              </a:lnSpc>
            </a:pPr>
            <a:endParaRPr lang="fr-FR" dirty="0"/>
          </a:p>
        </p:txBody>
      </p:sp>
      <p:pic>
        <p:nvPicPr>
          <p:cNvPr id="4" name="Imag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75722" y="4043809"/>
            <a:ext cx="2636874" cy="1366342"/>
          </a:xfrm>
          <a:prstGeom prst="rect">
            <a:avLst/>
          </a:prstGeom>
        </p:spPr>
      </p:pic>
    </p:spTree>
    <p:extLst>
      <p:ext uri="{BB962C8B-B14F-4D97-AF65-F5344CB8AC3E}">
        <p14:creationId xmlns:p14="http://schemas.microsoft.com/office/powerpoint/2010/main" val="3997833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6" presetClass="entr" presetSubtype="0" fill="hold" grpId="0"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wipe(down)">
                                      <p:cBhvr>
                                        <p:cTn id="14" dur="580">
                                          <p:stCondLst>
                                            <p:cond delay="0"/>
                                          </p:stCondLst>
                                        </p:cTn>
                                        <p:tgtEl>
                                          <p:spTgt spid="3">
                                            <p:txEl>
                                              <p:pRg st="0" end="0"/>
                                            </p:txEl>
                                          </p:spTgt>
                                        </p:tgtEl>
                                      </p:cBhvr>
                                    </p:animEffect>
                                    <p:anim calcmode="lin" valueType="num">
                                      <p:cBhvr>
                                        <p:cTn id="15" dur="1822" tmFilter="0,0; 0.14,0.36; 0.43,0.73; 0.71,0.91; 1.0,1.0">
                                          <p:stCondLst>
                                            <p:cond delay="0"/>
                                          </p:stCondLst>
                                        </p:cTn>
                                        <p:tgtEl>
                                          <p:spTgt spid="3">
                                            <p:txEl>
                                              <p:pRg st="0" end="0"/>
                                            </p:txEl>
                                          </p:spTgt>
                                        </p:tgtEl>
                                        <p:attrNameLst>
                                          <p:attrName>ppt_x</p:attrName>
                                        </p:attrNameLst>
                                      </p:cBhvr>
                                      <p:tavLst>
                                        <p:tav tm="0">
                                          <p:val>
                                            <p:strVal val="#ppt_x-0.25"/>
                                          </p:val>
                                        </p:tav>
                                        <p:tav tm="100000">
                                          <p:val>
                                            <p:strVal val="#ppt_x"/>
                                          </p:val>
                                        </p:tav>
                                      </p:tavLst>
                                    </p:anim>
                                    <p:anim calcmode="lin" valueType="num">
                                      <p:cBhvr>
                                        <p:cTn id="16" dur="664" tmFilter="0.0,0.0; 0.25,0.07; 0.50,0.2; 0.75,0.467; 1.0,1.0">
                                          <p:stCondLst>
                                            <p:cond delay="0"/>
                                          </p:stCondLst>
                                        </p:cTn>
                                        <p:tgtEl>
                                          <p:spTgt spid="3">
                                            <p:txEl>
                                              <p:pRg st="0" end="0"/>
                                            </p:txEl>
                                          </p:spTgt>
                                        </p:tgtEl>
                                        <p:attrNameLst>
                                          <p:attrName>ppt_y</p:attrName>
                                        </p:attrNameLst>
                                      </p:cBhvr>
                                      <p:tavLst>
                                        <p:tav tm="0" fmla="#ppt_y-sin(pi*$)/3">
                                          <p:val>
                                            <p:fltVal val="0.5"/>
                                          </p:val>
                                        </p:tav>
                                        <p:tav tm="100000">
                                          <p:val>
                                            <p:fltVal val="1"/>
                                          </p:val>
                                        </p:tav>
                                      </p:tavLst>
                                    </p:anim>
                                    <p:anim calcmode="lin" valueType="num">
                                      <p:cBhvr>
                                        <p:cTn id="17" dur="664" tmFilter="0, 0; 0.125,0.2665; 0.25,0.4; 0.375,0.465; 0.5,0.5;  0.625,0.535; 0.75,0.6; 0.875,0.7335; 1,1">
                                          <p:stCondLst>
                                            <p:cond delay="664"/>
                                          </p:stCondLst>
                                        </p:cTn>
                                        <p:tgtEl>
                                          <p:spTgt spid="3">
                                            <p:txEl>
                                              <p:pRg st="0" end="0"/>
                                            </p:txEl>
                                          </p:spTgt>
                                        </p:tgtEl>
                                        <p:attrNameLst>
                                          <p:attrName>ppt_y</p:attrName>
                                        </p:attrNameLst>
                                      </p:cBhvr>
                                      <p:tavLst>
                                        <p:tav tm="0" fmla="#ppt_y-sin(pi*$)/9">
                                          <p:val>
                                            <p:fltVal val="0"/>
                                          </p:val>
                                        </p:tav>
                                        <p:tav tm="100000">
                                          <p:val>
                                            <p:fltVal val="1"/>
                                          </p:val>
                                        </p:tav>
                                      </p:tavLst>
                                    </p:anim>
                                    <p:anim calcmode="lin" valueType="num">
                                      <p:cBhvr>
                                        <p:cTn id="18" dur="332" tmFilter="0, 0; 0.125,0.2665; 0.25,0.4; 0.375,0.465; 0.5,0.5;  0.625,0.535; 0.75,0.6; 0.875,0.7335; 1,1">
                                          <p:stCondLst>
                                            <p:cond delay="1324"/>
                                          </p:stCondLst>
                                        </p:cTn>
                                        <p:tgtEl>
                                          <p:spTgt spid="3">
                                            <p:txEl>
                                              <p:pRg st="0" end="0"/>
                                            </p:txEl>
                                          </p:spTgt>
                                        </p:tgtEl>
                                        <p:attrNameLst>
                                          <p:attrName>ppt_y</p:attrName>
                                        </p:attrNameLst>
                                      </p:cBhvr>
                                      <p:tavLst>
                                        <p:tav tm="0" fmla="#ppt_y-sin(pi*$)/27">
                                          <p:val>
                                            <p:fltVal val="0"/>
                                          </p:val>
                                        </p:tav>
                                        <p:tav tm="100000">
                                          <p:val>
                                            <p:fltVal val="1"/>
                                          </p:val>
                                        </p:tav>
                                      </p:tavLst>
                                    </p:anim>
                                    <p:anim calcmode="lin" valueType="num">
                                      <p:cBhvr>
                                        <p:cTn id="19" dur="164" tmFilter="0, 0; 0.125,0.2665; 0.25,0.4; 0.375,0.465; 0.5,0.5;  0.625,0.535; 0.75,0.6; 0.875,0.7335; 1,1">
                                          <p:stCondLst>
                                            <p:cond delay="1656"/>
                                          </p:stCondLst>
                                        </p:cTn>
                                        <p:tgtEl>
                                          <p:spTgt spid="3">
                                            <p:txEl>
                                              <p:pRg st="0" end="0"/>
                                            </p:txEl>
                                          </p:spTgt>
                                        </p:tgtEl>
                                        <p:attrNameLst>
                                          <p:attrName>ppt_y</p:attrName>
                                        </p:attrNameLst>
                                      </p:cBhvr>
                                      <p:tavLst>
                                        <p:tav tm="0" fmla="#ppt_y-sin(pi*$)/81">
                                          <p:val>
                                            <p:fltVal val="0"/>
                                          </p:val>
                                        </p:tav>
                                        <p:tav tm="100000">
                                          <p:val>
                                            <p:fltVal val="1"/>
                                          </p:val>
                                        </p:tav>
                                      </p:tavLst>
                                    </p:anim>
                                    <p:animScale>
                                      <p:cBhvr>
                                        <p:cTn id="20" dur="26">
                                          <p:stCondLst>
                                            <p:cond delay="650"/>
                                          </p:stCondLst>
                                        </p:cTn>
                                        <p:tgtEl>
                                          <p:spTgt spid="3">
                                            <p:txEl>
                                              <p:pRg st="0" end="0"/>
                                            </p:txEl>
                                          </p:spTgt>
                                        </p:tgtEl>
                                      </p:cBhvr>
                                      <p:to x="100000" y="60000"/>
                                    </p:animScale>
                                    <p:animScale>
                                      <p:cBhvr>
                                        <p:cTn id="21" dur="166" decel="50000">
                                          <p:stCondLst>
                                            <p:cond delay="676"/>
                                          </p:stCondLst>
                                        </p:cTn>
                                        <p:tgtEl>
                                          <p:spTgt spid="3">
                                            <p:txEl>
                                              <p:pRg st="0" end="0"/>
                                            </p:txEl>
                                          </p:spTgt>
                                        </p:tgtEl>
                                      </p:cBhvr>
                                      <p:to x="100000" y="100000"/>
                                    </p:animScale>
                                    <p:animScale>
                                      <p:cBhvr>
                                        <p:cTn id="22" dur="26">
                                          <p:stCondLst>
                                            <p:cond delay="1312"/>
                                          </p:stCondLst>
                                        </p:cTn>
                                        <p:tgtEl>
                                          <p:spTgt spid="3">
                                            <p:txEl>
                                              <p:pRg st="0" end="0"/>
                                            </p:txEl>
                                          </p:spTgt>
                                        </p:tgtEl>
                                      </p:cBhvr>
                                      <p:to x="100000" y="80000"/>
                                    </p:animScale>
                                    <p:animScale>
                                      <p:cBhvr>
                                        <p:cTn id="23" dur="166" decel="50000">
                                          <p:stCondLst>
                                            <p:cond delay="1338"/>
                                          </p:stCondLst>
                                        </p:cTn>
                                        <p:tgtEl>
                                          <p:spTgt spid="3">
                                            <p:txEl>
                                              <p:pRg st="0" end="0"/>
                                            </p:txEl>
                                          </p:spTgt>
                                        </p:tgtEl>
                                      </p:cBhvr>
                                      <p:to x="100000" y="100000"/>
                                    </p:animScale>
                                    <p:animScale>
                                      <p:cBhvr>
                                        <p:cTn id="24" dur="26">
                                          <p:stCondLst>
                                            <p:cond delay="1642"/>
                                          </p:stCondLst>
                                        </p:cTn>
                                        <p:tgtEl>
                                          <p:spTgt spid="3">
                                            <p:txEl>
                                              <p:pRg st="0" end="0"/>
                                            </p:txEl>
                                          </p:spTgt>
                                        </p:tgtEl>
                                      </p:cBhvr>
                                      <p:to x="100000" y="90000"/>
                                    </p:animScale>
                                    <p:animScale>
                                      <p:cBhvr>
                                        <p:cTn id="25" dur="166" decel="50000">
                                          <p:stCondLst>
                                            <p:cond delay="1668"/>
                                          </p:stCondLst>
                                        </p:cTn>
                                        <p:tgtEl>
                                          <p:spTgt spid="3">
                                            <p:txEl>
                                              <p:pRg st="0" end="0"/>
                                            </p:txEl>
                                          </p:spTgt>
                                        </p:tgtEl>
                                      </p:cBhvr>
                                      <p:to x="100000" y="100000"/>
                                    </p:animScale>
                                    <p:animScale>
                                      <p:cBhvr>
                                        <p:cTn id="26" dur="26">
                                          <p:stCondLst>
                                            <p:cond delay="1808"/>
                                          </p:stCondLst>
                                        </p:cTn>
                                        <p:tgtEl>
                                          <p:spTgt spid="3">
                                            <p:txEl>
                                              <p:pRg st="0" end="0"/>
                                            </p:txEl>
                                          </p:spTgt>
                                        </p:tgtEl>
                                      </p:cBhvr>
                                      <p:to x="100000" y="95000"/>
                                    </p:animScale>
                                    <p:animScale>
                                      <p:cBhvr>
                                        <p:cTn id="27" dur="166" decel="50000">
                                          <p:stCondLst>
                                            <p:cond delay="1834"/>
                                          </p:stCondLst>
                                        </p:cTn>
                                        <p:tgtEl>
                                          <p:spTgt spid="3">
                                            <p:txEl>
                                              <p:pRg st="0" end="0"/>
                                            </p:txEl>
                                          </p:spTgt>
                                        </p:tgtEl>
                                      </p:cBhvr>
                                      <p:to x="100000" y="100000"/>
                                    </p:animScale>
                                  </p:childTnLst>
                                </p:cTn>
                              </p:par>
                            </p:childTnLst>
                          </p:cTn>
                        </p:par>
                      </p:childTnLst>
                    </p:cTn>
                  </p:par>
                  <p:par>
                    <p:cTn id="28" fill="hold">
                      <p:stCondLst>
                        <p:cond delay="indefinite"/>
                      </p:stCondLst>
                      <p:childTnLst>
                        <p:par>
                          <p:cTn id="29" fill="hold">
                            <p:stCondLst>
                              <p:cond delay="0"/>
                            </p:stCondLst>
                            <p:childTnLst>
                              <p:par>
                                <p:cTn id="30" presetID="26" presetClass="entr" presetSubtype="0" fill="hold" grpId="0" nodeType="clickEffect">
                                  <p:stCondLst>
                                    <p:cond delay="0"/>
                                  </p:stCondLst>
                                  <p:childTnLst>
                                    <p:set>
                                      <p:cBhvr>
                                        <p:cTn id="31" dur="1" fill="hold">
                                          <p:stCondLst>
                                            <p:cond delay="0"/>
                                          </p:stCondLst>
                                        </p:cTn>
                                        <p:tgtEl>
                                          <p:spTgt spid="3">
                                            <p:txEl>
                                              <p:pRg st="2" end="2"/>
                                            </p:txEl>
                                          </p:spTgt>
                                        </p:tgtEl>
                                        <p:attrNameLst>
                                          <p:attrName>style.visibility</p:attrName>
                                        </p:attrNameLst>
                                      </p:cBhvr>
                                      <p:to>
                                        <p:strVal val="visible"/>
                                      </p:to>
                                    </p:set>
                                    <p:animEffect transition="in" filter="wipe(down)">
                                      <p:cBhvr>
                                        <p:cTn id="32" dur="580">
                                          <p:stCondLst>
                                            <p:cond delay="0"/>
                                          </p:stCondLst>
                                        </p:cTn>
                                        <p:tgtEl>
                                          <p:spTgt spid="3">
                                            <p:txEl>
                                              <p:pRg st="2" end="2"/>
                                            </p:txEl>
                                          </p:spTgt>
                                        </p:tgtEl>
                                      </p:cBhvr>
                                    </p:animEffect>
                                    <p:anim calcmode="lin" valueType="num">
                                      <p:cBhvr>
                                        <p:cTn id="33" dur="1822" tmFilter="0,0; 0.14,0.36; 0.43,0.73; 0.71,0.91; 1.0,1.0">
                                          <p:stCondLst>
                                            <p:cond delay="0"/>
                                          </p:stCondLst>
                                        </p:cTn>
                                        <p:tgtEl>
                                          <p:spTgt spid="3">
                                            <p:txEl>
                                              <p:pRg st="2" end="2"/>
                                            </p:txEl>
                                          </p:spTgt>
                                        </p:tgtEl>
                                        <p:attrNameLst>
                                          <p:attrName>ppt_x</p:attrName>
                                        </p:attrNameLst>
                                      </p:cBhvr>
                                      <p:tavLst>
                                        <p:tav tm="0">
                                          <p:val>
                                            <p:strVal val="#ppt_x-0.25"/>
                                          </p:val>
                                        </p:tav>
                                        <p:tav tm="100000">
                                          <p:val>
                                            <p:strVal val="#ppt_x"/>
                                          </p:val>
                                        </p:tav>
                                      </p:tavLst>
                                    </p:anim>
                                    <p:anim calcmode="lin" valueType="num">
                                      <p:cBhvr>
                                        <p:cTn id="34" dur="664" tmFilter="0.0,0.0; 0.25,0.07; 0.50,0.2; 0.75,0.467; 1.0,1.0">
                                          <p:stCondLst>
                                            <p:cond delay="0"/>
                                          </p:stCondLst>
                                        </p:cTn>
                                        <p:tgtEl>
                                          <p:spTgt spid="3">
                                            <p:txEl>
                                              <p:pRg st="2" end="2"/>
                                            </p:txEl>
                                          </p:spTgt>
                                        </p:tgtEl>
                                        <p:attrNameLst>
                                          <p:attrName>ppt_y</p:attrName>
                                        </p:attrNameLst>
                                      </p:cBhvr>
                                      <p:tavLst>
                                        <p:tav tm="0" fmla="#ppt_y-sin(pi*$)/3">
                                          <p:val>
                                            <p:fltVal val="0.5"/>
                                          </p:val>
                                        </p:tav>
                                        <p:tav tm="100000">
                                          <p:val>
                                            <p:fltVal val="1"/>
                                          </p:val>
                                        </p:tav>
                                      </p:tavLst>
                                    </p:anim>
                                    <p:anim calcmode="lin" valueType="num">
                                      <p:cBhvr>
                                        <p:cTn id="35" dur="664" tmFilter="0, 0; 0.125,0.2665; 0.25,0.4; 0.375,0.465; 0.5,0.5;  0.625,0.535; 0.75,0.6; 0.875,0.7335; 1,1">
                                          <p:stCondLst>
                                            <p:cond delay="664"/>
                                          </p:stCondLst>
                                        </p:cTn>
                                        <p:tgtEl>
                                          <p:spTgt spid="3">
                                            <p:txEl>
                                              <p:pRg st="2" end="2"/>
                                            </p:txEl>
                                          </p:spTgt>
                                        </p:tgtEl>
                                        <p:attrNameLst>
                                          <p:attrName>ppt_y</p:attrName>
                                        </p:attrNameLst>
                                      </p:cBhvr>
                                      <p:tavLst>
                                        <p:tav tm="0" fmla="#ppt_y-sin(pi*$)/9">
                                          <p:val>
                                            <p:fltVal val="0"/>
                                          </p:val>
                                        </p:tav>
                                        <p:tav tm="100000">
                                          <p:val>
                                            <p:fltVal val="1"/>
                                          </p:val>
                                        </p:tav>
                                      </p:tavLst>
                                    </p:anim>
                                    <p:anim calcmode="lin" valueType="num">
                                      <p:cBhvr>
                                        <p:cTn id="36" dur="332" tmFilter="0, 0; 0.125,0.2665; 0.25,0.4; 0.375,0.465; 0.5,0.5;  0.625,0.535; 0.75,0.6; 0.875,0.7335; 1,1">
                                          <p:stCondLst>
                                            <p:cond delay="1324"/>
                                          </p:stCondLst>
                                        </p:cTn>
                                        <p:tgtEl>
                                          <p:spTgt spid="3">
                                            <p:txEl>
                                              <p:pRg st="2" end="2"/>
                                            </p:txEl>
                                          </p:spTgt>
                                        </p:tgtEl>
                                        <p:attrNameLst>
                                          <p:attrName>ppt_y</p:attrName>
                                        </p:attrNameLst>
                                      </p:cBhvr>
                                      <p:tavLst>
                                        <p:tav tm="0" fmla="#ppt_y-sin(pi*$)/27">
                                          <p:val>
                                            <p:fltVal val="0"/>
                                          </p:val>
                                        </p:tav>
                                        <p:tav tm="100000">
                                          <p:val>
                                            <p:fltVal val="1"/>
                                          </p:val>
                                        </p:tav>
                                      </p:tavLst>
                                    </p:anim>
                                    <p:anim calcmode="lin" valueType="num">
                                      <p:cBhvr>
                                        <p:cTn id="37" dur="164" tmFilter="0, 0; 0.125,0.2665; 0.25,0.4; 0.375,0.465; 0.5,0.5;  0.625,0.535; 0.75,0.6; 0.875,0.7335; 1,1">
                                          <p:stCondLst>
                                            <p:cond delay="1656"/>
                                          </p:stCondLst>
                                        </p:cTn>
                                        <p:tgtEl>
                                          <p:spTgt spid="3">
                                            <p:txEl>
                                              <p:pRg st="2" end="2"/>
                                            </p:txEl>
                                          </p:spTgt>
                                        </p:tgtEl>
                                        <p:attrNameLst>
                                          <p:attrName>ppt_y</p:attrName>
                                        </p:attrNameLst>
                                      </p:cBhvr>
                                      <p:tavLst>
                                        <p:tav tm="0" fmla="#ppt_y-sin(pi*$)/81">
                                          <p:val>
                                            <p:fltVal val="0"/>
                                          </p:val>
                                        </p:tav>
                                        <p:tav tm="100000">
                                          <p:val>
                                            <p:fltVal val="1"/>
                                          </p:val>
                                        </p:tav>
                                      </p:tavLst>
                                    </p:anim>
                                    <p:animScale>
                                      <p:cBhvr>
                                        <p:cTn id="38" dur="26">
                                          <p:stCondLst>
                                            <p:cond delay="650"/>
                                          </p:stCondLst>
                                        </p:cTn>
                                        <p:tgtEl>
                                          <p:spTgt spid="3">
                                            <p:txEl>
                                              <p:pRg st="2" end="2"/>
                                            </p:txEl>
                                          </p:spTgt>
                                        </p:tgtEl>
                                      </p:cBhvr>
                                      <p:to x="100000" y="60000"/>
                                    </p:animScale>
                                    <p:animScale>
                                      <p:cBhvr>
                                        <p:cTn id="39" dur="166" decel="50000">
                                          <p:stCondLst>
                                            <p:cond delay="676"/>
                                          </p:stCondLst>
                                        </p:cTn>
                                        <p:tgtEl>
                                          <p:spTgt spid="3">
                                            <p:txEl>
                                              <p:pRg st="2" end="2"/>
                                            </p:txEl>
                                          </p:spTgt>
                                        </p:tgtEl>
                                      </p:cBhvr>
                                      <p:to x="100000" y="100000"/>
                                    </p:animScale>
                                    <p:animScale>
                                      <p:cBhvr>
                                        <p:cTn id="40" dur="26">
                                          <p:stCondLst>
                                            <p:cond delay="1312"/>
                                          </p:stCondLst>
                                        </p:cTn>
                                        <p:tgtEl>
                                          <p:spTgt spid="3">
                                            <p:txEl>
                                              <p:pRg st="2" end="2"/>
                                            </p:txEl>
                                          </p:spTgt>
                                        </p:tgtEl>
                                      </p:cBhvr>
                                      <p:to x="100000" y="80000"/>
                                    </p:animScale>
                                    <p:animScale>
                                      <p:cBhvr>
                                        <p:cTn id="41" dur="166" decel="50000">
                                          <p:stCondLst>
                                            <p:cond delay="1338"/>
                                          </p:stCondLst>
                                        </p:cTn>
                                        <p:tgtEl>
                                          <p:spTgt spid="3">
                                            <p:txEl>
                                              <p:pRg st="2" end="2"/>
                                            </p:txEl>
                                          </p:spTgt>
                                        </p:tgtEl>
                                      </p:cBhvr>
                                      <p:to x="100000" y="100000"/>
                                    </p:animScale>
                                    <p:animScale>
                                      <p:cBhvr>
                                        <p:cTn id="42" dur="26">
                                          <p:stCondLst>
                                            <p:cond delay="1642"/>
                                          </p:stCondLst>
                                        </p:cTn>
                                        <p:tgtEl>
                                          <p:spTgt spid="3">
                                            <p:txEl>
                                              <p:pRg st="2" end="2"/>
                                            </p:txEl>
                                          </p:spTgt>
                                        </p:tgtEl>
                                      </p:cBhvr>
                                      <p:to x="100000" y="90000"/>
                                    </p:animScale>
                                    <p:animScale>
                                      <p:cBhvr>
                                        <p:cTn id="43" dur="166" decel="50000">
                                          <p:stCondLst>
                                            <p:cond delay="1668"/>
                                          </p:stCondLst>
                                        </p:cTn>
                                        <p:tgtEl>
                                          <p:spTgt spid="3">
                                            <p:txEl>
                                              <p:pRg st="2" end="2"/>
                                            </p:txEl>
                                          </p:spTgt>
                                        </p:tgtEl>
                                      </p:cBhvr>
                                      <p:to x="100000" y="100000"/>
                                    </p:animScale>
                                    <p:animScale>
                                      <p:cBhvr>
                                        <p:cTn id="44" dur="26">
                                          <p:stCondLst>
                                            <p:cond delay="1808"/>
                                          </p:stCondLst>
                                        </p:cTn>
                                        <p:tgtEl>
                                          <p:spTgt spid="3">
                                            <p:txEl>
                                              <p:pRg st="2" end="2"/>
                                            </p:txEl>
                                          </p:spTgt>
                                        </p:tgtEl>
                                      </p:cBhvr>
                                      <p:to x="100000" y="95000"/>
                                    </p:animScale>
                                    <p:animScale>
                                      <p:cBhvr>
                                        <p:cTn id="45" dur="166" decel="50000">
                                          <p:stCondLst>
                                            <p:cond delay="1834"/>
                                          </p:stCondLst>
                                        </p:cTn>
                                        <p:tgtEl>
                                          <p:spTgt spid="3">
                                            <p:txEl>
                                              <p:pRg st="2" end="2"/>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solidFill>
                  <a:schemeClr val="bg2">
                    <a:lumMod val="50000"/>
                  </a:schemeClr>
                </a:solidFill>
              </a:rPr>
              <a:t>OBJECT</a:t>
            </a:r>
            <a:r>
              <a:rPr lang="fr-FR" dirty="0"/>
              <a:t> </a:t>
            </a:r>
            <a:r>
              <a:rPr lang="fr-FR" dirty="0">
                <a:solidFill>
                  <a:schemeClr val="bg2">
                    <a:lumMod val="50000"/>
                  </a:schemeClr>
                </a:solidFill>
              </a:rPr>
              <a:t>SOCIAL</a:t>
            </a:r>
            <a:r>
              <a:rPr lang="fr-FR" dirty="0"/>
              <a:t/>
            </a:r>
            <a:br>
              <a:rPr lang="fr-FR" dirty="0"/>
            </a:br>
            <a:endParaRPr lang="fr-FR" dirty="0"/>
          </a:p>
        </p:txBody>
      </p:sp>
      <p:sp>
        <p:nvSpPr>
          <p:cNvPr id="3" name="Espace réservé du texte 2"/>
          <p:cNvSpPr>
            <a:spLocks noGrp="1"/>
          </p:cNvSpPr>
          <p:nvPr>
            <p:ph type="body"/>
          </p:nvPr>
        </p:nvSpPr>
        <p:spPr>
          <a:xfrm>
            <a:off x="415980" y="1150140"/>
            <a:ext cx="8229240" cy="2982960"/>
          </a:xfrm>
        </p:spPr>
        <p:txBody>
          <a:bodyPr>
            <a:noAutofit/>
          </a:bodyPr>
          <a:lstStyle/>
          <a:p>
            <a:pPr>
              <a:lnSpc>
                <a:spcPct val="170000"/>
              </a:lnSpc>
            </a:pPr>
            <a:r>
              <a:rPr lang="fr-FR" sz="1600" dirty="0"/>
              <a:t>La société a pour objet en République Démocratique du Congo et à l’étranger : </a:t>
            </a:r>
            <a:br>
              <a:rPr lang="fr-FR" sz="1600" dirty="0"/>
            </a:br>
            <a:r>
              <a:rPr lang="fr-FR" sz="1600" dirty="0"/>
              <a:t>Les activités de négoce des produits et services agricoles, notamment l’achat, la vente, l’importation et l’exportation des matières premières agricoles telles que le café et le cacao, ainsi que de produits bruts et manufacturés ;</a:t>
            </a:r>
          </a:p>
          <a:p>
            <a:pPr>
              <a:lnSpc>
                <a:spcPct val="170000"/>
              </a:lnSpc>
            </a:pPr>
            <a:r>
              <a:rPr lang="fr-FR" sz="1600" dirty="0"/>
              <a:t>La production agricole sous contrat ou non, la manufacture et la commercialisation des produits agro-alimentaires, des semences, des composts, d’emballages ainsi que des intrants agricoles aux fins de satisfaction des besoins alimentaires humains et animaux, ainsi que les services d’entreposage et transport  de tous autres biens ou intrants dans le domaine de l’entreprenariat agro-alimentaire.</a:t>
            </a:r>
          </a:p>
          <a:p>
            <a:pPr>
              <a:lnSpc>
                <a:spcPct val="170000"/>
              </a:lnSpc>
            </a:pPr>
            <a:endParaRPr lang="fr-FR" sz="1600" dirty="0"/>
          </a:p>
        </p:txBody>
      </p:sp>
      <p:pic>
        <p:nvPicPr>
          <p:cNvPr id="4" name="Imag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60019" y="4133100"/>
            <a:ext cx="2636874" cy="1366342"/>
          </a:xfrm>
          <a:prstGeom prst="rect">
            <a:avLst/>
          </a:prstGeom>
        </p:spPr>
      </p:pic>
    </p:spTree>
    <p:extLst>
      <p:ext uri="{BB962C8B-B14F-4D97-AF65-F5344CB8AC3E}">
        <p14:creationId xmlns:p14="http://schemas.microsoft.com/office/powerpoint/2010/main" val="471979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1000"/>
                                        <p:tgtEl>
                                          <p:spTgt spid="3">
                                            <p:txEl>
                                              <p:pRg st="0" end="0"/>
                                            </p:txEl>
                                          </p:spTgt>
                                        </p:tgtEl>
                                      </p:cBhvr>
                                    </p:animEffect>
                                    <p:anim calcmode="lin" valueType="num">
                                      <p:cBhvr>
                                        <p:cTn id="15"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1" end="1"/>
                                            </p:txEl>
                                          </p:spTgt>
                                        </p:tgtEl>
                                        <p:attrNameLst>
                                          <p:attrName>style.visibility</p:attrName>
                                        </p:attrNameLst>
                                      </p:cBhvr>
                                      <p:to>
                                        <p:strVal val="visible"/>
                                      </p:to>
                                    </p:set>
                                    <p:animEffect transition="in" filter="fade">
                                      <p:cBhvr>
                                        <p:cTn id="21" dur="1000"/>
                                        <p:tgtEl>
                                          <p:spTgt spid="3">
                                            <p:txEl>
                                              <p:pRg st="1" end="1"/>
                                            </p:txEl>
                                          </p:spTgt>
                                        </p:tgtEl>
                                      </p:cBhvr>
                                    </p:animEffect>
                                    <p:anim calcmode="lin" valueType="num">
                                      <p:cBhvr>
                                        <p:cTn id="22"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684020" y="228825"/>
            <a:ext cx="6668520" cy="698040"/>
          </a:xfrm>
        </p:spPr>
        <p:txBody>
          <a:bodyPr/>
          <a:lstStyle/>
          <a:p>
            <a:r>
              <a:rPr lang="fr-FR" dirty="0">
                <a:solidFill>
                  <a:schemeClr val="bg2">
                    <a:lumMod val="50000"/>
                  </a:schemeClr>
                </a:solidFill>
              </a:rPr>
              <a:t>Pourquoi</a:t>
            </a:r>
            <a:r>
              <a:rPr lang="fr-FR" dirty="0"/>
              <a:t> </a:t>
            </a:r>
            <a:r>
              <a:rPr lang="fr-FR" dirty="0">
                <a:solidFill>
                  <a:schemeClr val="bg2">
                    <a:lumMod val="50000"/>
                  </a:schemeClr>
                </a:solidFill>
              </a:rPr>
              <a:t>sommes</a:t>
            </a:r>
            <a:r>
              <a:rPr lang="fr-FR" dirty="0"/>
              <a:t> </a:t>
            </a:r>
            <a:r>
              <a:rPr lang="fr-FR" dirty="0">
                <a:solidFill>
                  <a:schemeClr val="bg2">
                    <a:lumMod val="50000"/>
                  </a:schemeClr>
                </a:solidFill>
              </a:rPr>
              <a:t>nous?</a:t>
            </a:r>
          </a:p>
        </p:txBody>
      </p:sp>
      <p:sp>
        <p:nvSpPr>
          <p:cNvPr id="3" name="Espace réservé du texte 2"/>
          <p:cNvSpPr>
            <a:spLocks noGrp="1"/>
          </p:cNvSpPr>
          <p:nvPr>
            <p:ph type="body"/>
          </p:nvPr>
        </p:nvSpPr>
        <p:spPr>
          <a:xfrm>
            <a:off x="476940" y="1488322"/>
            <a:ext cx="8229240" cy="1242060"/>
          </a:xfrm>
        </p:spPr>
        <p:txBody>
          <a:bodyPr>
            <a:noAutofit/>
          </a:bodyPr>
          <a:lstStyle/>
          <a:p>
            <a:pPr marL="0" indent="0" algn="just">
              <a:buNone/>
            </a:pPr>
            <a:r>
              <a:rPr lang="fr-FR" sz="1800" dirty="0">
                <a:solidFill>
                  <a:schemeClr val="bg2">
                    <a:lumMod val="50000"/>
                  </a:schemeClr>
                </a:solidFill>
              </a:rPr>
              <a:t>« Un monde meilleur où les paysans-agriculteurs et partenaires vivent aisément de leurs métiers en couvrant les besoins primaires de leurs familles, dans le respect de l’environnement et des communautés qui nous entourent»</a:t>
            </a:r>
            <a:r>
              <a:rPr lang="fr-FR" dirty="0"/>
              <a:t/>
            </a:r>
            <a:br>
              <a:rPr lang="fr-FR" dirty="0"/>
            </a:br>
            <a:endParaRPr lang="fr-FR" dirty="0"/>
          </a:p>
        </p:txBody>
      </p:sp>
      <p:sp>
        <p:nvSpPr>
          <p:cNvPr id="6" name="ZoneTexte 5"/>
          <p:cNvSpPr txBox="1"/>
          <p:nvPr/>
        </p:nvSpPr>
        <p:spPr>
          <a:xfrm>
            <a:off x="990600" y="1187571"/>
            <a:ext cx="1386840" cy="369332"/>
          </a:xfrm>
          <a:prstGeom prst="rect">
            <a:avLst/>
          </a:prstGeom>
          <a:noFill/>
        </p:spPr>
        <p:txBody>
          <a:bodyPr wrap="square" rtlCol="0">
            <a:spAutoFit/>
          </a:bodyPr>
          <a:lstStyle/>
          <a:p>
            <a:r>
              <a:rPr lang="fr-FR" b="1" dirty="0">
                <a:solidFill>
                  <a:schemeClr val="bg2">
                    <a:lumMod val="50000"/>
                  </a:schemeClr>
                </a:solidFill>
              </a:rPr>
              <a:t>Vision:</a:t>
            </a:r>
          </a:p>
        </p:txBody>
      </p:sp>
      <p:sp>
        <p:nvSpPr>
          <p:cNvPr id="7" name="Rectangle avec coins arrondis du même côté 6"/>
          <p:cNvSpPr/>
          <p:nvPr/>
        </p:nvSpPr>
        <p:spPr>
          <a:xfrm>
            <a:off x="415980" y="1137803"/>
            <a:ext cx="559380" cy="419100"/>
          </a:xfrm>
          <a:prstGeom prst="round2SameRect">
            <a:avLst/>
          </a:prstGeom>
          <a:solidFill>
            <a:schemeClr val="tx1">
              <a:lumMod val="90000"/>
              <a:lumOff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1</a:t>
            </a:r>
          </a:p>
        </p:txBody>
      </p:sp>
      <p:sp>
        <p:nvSpPr>
          <p:cNvPr id="8" name="Espace réservé du texte 2"/>
          <p:cNvSpPr txBox="1">
            <a:spLocks/>
          </p:cNvSpPr>
          <p:nvPr/>
        </p:nvSpPr>
        <p:spPr>
          <a:xfrm>
            <a:off x="415980" y="3360420"/>
            <a:ext cx="8229240" cy="1493520"/>
          </a:xfrm>
          <a:prstGeom prst="rect">
            <a:avLst/>
          </a:prstGeom>
          <a:noFill/>
          <a:ln w="0">
            <a:noFill/>
          </a:ln>
        </p:spPr>
        <p:txBody>
          <a:bodyPr lIns="0" tIns="0" rIns="0" bIns="0" anchor="t">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20000"/>
              </a:lnSpc>
              <a:buNone/>
            </a:pPr>
            <a:r>
              <a:rPr lang="fr-FR" dirty="0"/>
              <a:t/>
            </a:r>
            <a:br>
              <a:rPr lang="fr-FR" dirty="0"/>
            </a:br>
            <a:r>
              <a:rPr lang="fr-FR" sz="7200" dirty="0">
                <a:solidFill>
                  <a:schemeClr val="bg2">
                    <a:lumMod val="50000"/>
                  </a:schemeClr>
                </a:solidFill>
              </a:rPr>
              <a:t>Développement des opportunités d’affaires gagnantes-gagnantes, de projets communautaires sur mesure en collaboration avec nos coopératives partenaires et nos clients, pour atteindre les objectifs de développement durable des Nations unies suivants:</a:t>
            </a:r>
            <a:r>
              <a:rPr lang="fr-FR" dirty="0"/>
              <a:t/>
            </a:r>
            <a:br>
              <a:rPr lang="fr-FR" dirty="0"/>
            </a:br>
            <a:endParaRPr lang="fr-FR" dirty="0"/>
          </a:p>
        </p:txBody>
      </p:sp>
      <p:sp>
        <p:nvSpPr>
          <p:cNvPr id="9" name="Rectangle avec coins arrondis du même côté 8"/>
          <p:cNvSpPr/>
          <p:nvPr/>
        </p:nvSpPr>
        <p:spPr>
          <a:xfrm>
            <a:off x="431220" y="2975610"/>
            <a:ext cx="559380" cy="419100"/>
          </a:xfrm>
          <a:prstGeom prst="round2SameRect">
            <a:avLst/>
          </a:prstGeom>
          <a:solidFill>
            <a:schemeClr val="tx1">
              <a:lumMod val="90000"/>
              <a:lumOff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2</a:t>
            </a:r>
          </a:p>
        </p:txBody>
      </p:sp>
      <p:sp>
        <p:nvSpPr>
          <p:cNvPr id="10" name="ZoneTexte 9"/>
          <p:cNvSpPr txBox="1"/>
          <p:nvPr/>
        </p:nvSpPr>
        <p:spPr>
          <a:xfrm>
            <a:off x="990600" y="3034784"/>
            <a:ext cx="1386840" cy="369332"/>
          </a:xfrm>
          <a:prstGeom prst="rect">
            <a:avLst/>
          </a:prstGeom>
          <a:noFill/>
        </p:spPr>
        <p:txBody>
          <a:bodyPr wrap="square" rtlCol="0">
            <a:spAutoFit/>
          </a:bodyPr>
          <a:lstStyle/>
          <a:p>
            <a:r>
              <a:rPr lang="fr-FR" b="1" dirty="0">
                <a:solidFill>
                  <a:schemeClr val="bg2">
                    <a:lumMod val="50000"/>
                  </a:schemeClr>
                </a:solidFill>
              </a:rPr>
              <a:t>Mission:</a:t>
            </a:r>
          </a:p>
        </p:txBody>
      </p:sp>
      <p:pic>
        <p:nvPicPr>
          <p:cNvPr id="11" name="Imag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974959" y="4170769"/>
            <a:ext cx="2636874" cy="1366342"/>
          </a:xfrm>
          <a:prstGeom prst="rect">
            <a:avLst/>
          </a:prstGeom>
        </p:spPr>
      </p:pic>
    </p:spTree>
    <p:extLst>
      <p:ext uri="{BB962C8B-B14F-4D97-AF65-F5344CB8AC3E}">
        <p14:creationId xmlns:p14="http://schemas.microsoft.com/office/powerpoint/2010/main" val="3559456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1000"/>
                                        <p:tgtEl>
                                          <p:spTgt spid="7"/>
                                        </p:tgtEl>
                                      </p:cBhvr>
                                    </p:animEffect>
                                    <p:anim calcmode="lin" valueType="num">
                                      <p:cBhvr>
                                        <p:cTn id="15" dur="1000" fill="hold"/>
                                        <p:tgtEl>
                                          <p:spTgt spid="7"/>
                                        </p:tgtEl>
                                        <p:attrNameLst>
                                          <p:attrName>ppt_x</p:attrName>
                                        </p:attrNameLst>
                                      </p:cBhvr>
                                      <p:tavLst>
                                        <p:tav tm="0">
                                          <p:val>
                                            <p:strVal val="#ppt_x"/>
                                          </p:val>
                                        </p:tav>
                                        <p:tav tm="100000">
                                          <p:val>
                                            <p:strVal val="#ppt_x"/>
                                          </p:val>
                                        </p:tav>
                                      </p:tavLst>
                                    </p:anim>
                                    <p:anim calcmode="lin" valueType="num">
                                      <p:cBhvr>
                                        <p:cTn id="16"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1000"/>
                                        <p:tgtEl>
                                          <p:spTgt spid="6"/>
                                        </p:tgtEl>
                                      </p:cBhvr>
                                    </p:animEffect>
                                    <p:anim calcmode="lin" valueType="num">
                                      <p:cBhvr>
                                        <p:cTn id="22" dur="1000" fill="hold"/>
                                        <p:tgtEl>
                                          <p:spTgt spid="6"/>
                                        </p:tgtEl>
                                        <p:attrNameLst>
                                          <p:attrName>ppt_x</p:attrName>
                                        </p:attrNameLst>
                                      </p:cBhvr>
                                      <p:tavLst>
                                        <p:tav tm="0">
                                          <p:val>
                                            <p:strVal val="#ppt_x"/>
                                          </p:val>
                                        </p:tav>
                                        <p:tav tm="100000">
                                          <p:val>
                                            <p:strVal val="#ppt_x"/>
                                          </p:val>
                                        </p:tav>
                                      </p:tavLst>
                                    </p:anim>
                                    <p:anim calcmode="lin" valueType="num">
                                      <p:cBhvr>
                                        <p:cTn id="23"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1000"/>
                                        <p:tgtEl>
                                          <p:spTgt spid="9"/>
                                        </p:tgtEl>
                                      </p:cBhvr>
                                    </p:animEffect>
                                    <p:anim calcmode="lin" valueType="num">
                                      <p:cBhvr>
                                        <p:cTn id="29" dur="1000" fill="hold"/>
                                        <p:tgtEl>
                                          <p:spTgt spid="9"/>
                                        </p:tgtEl>
                                        <p:attrNameLst>
                                          <p:attrName>ppt_x</p:attrName>
                                        </p:attrNameLst>
                                      </p:cBhvr>
                                      <p:tavLst>
                                        <p:tav tm="0">
                                          <p:val>
                                            <p:strVal val="#ppt_x"/>
                                          </p:val>
                                        </p:tav>
                                        <p:tav tm="100000">
                                          <p:val>
                                            <p:strVal val="#ppt_x"/>
                                          </p:val>
                                        </p:tav>
                                      </p:tavLst>
                                    </p:anim>
                                    <p:anim calcmode="lin" valueType="num">
                                      <p:cBhvr>
                                        <p:cTn id="30"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fade">
                                      <p:cBhvr>
                                        <p:cTn id="35" dur="1000"/>
                                        <p:tgtEl>
                                          <p:spTgt spid="10"/>
                                        </p:tgtEl>
                                      </p:cBhvr>
                                    </p:animEffect>
                                    <p:anim calcmode="lin" valueType="num">
                                      <p:cBhvr>
                                        <p:cTn id="36" dur="1000" fill="hold"/>
                                        <p:tgtEl>
                                          <p:spTgt spid="10"/>
                                        </p:tgtEl>
                                        <p:attrNameLst>
                                          <p:attrName>ppt_x</p:attrName>
                                        </p:attrNameLst>
                                      </p:cBhvr>
                                      <p:tavLst>
                                        <p:tav tm="0">
                                          <p:val>
                                            <p:strVal val="#ppt_x"/>
                                          </p:val>
                                        </p:tav>
                                        <p:tav tm="100000">
                                          <p:val>
                                            <p:strVal val="#ppt_x"/>
                                          </p:val>
                                        </p:tav>
                                      </p:tavLst>
                                    </p:anim>
                                    <p:anim calcmode="lin" valueType="num">
                                      <p:cBhvr>
                                        <p:cTn id="37"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8"/>
                                        </p:tgtEl>
                                        <p:attrNameLst>
                                          <p:attrName>style.visibility</p:attrName>
                                        </p:attrNameLst>
                                      </p:cBhvr>
                                      <p:to>
                                        <p:strVal val="visible"/>
                                      </p:to>
                                    </p:set>
                                    <p:animEffect transition="in" filter="fade">
                                      <p:cBhvr>
                                        <p:cTn id="42" dur="1000"/>
                                        <p:tgtEl>
                                          <p:spTgt spid="8"/>
                                        </p:tgtEl>
                                      </p:cBhvr>
                                    </p:animEffect>
                                    <p:anim calcmode="lin" valueType="num">
                                      <p:cBhvr>
                                        <p:cTn id="43" dur="1000" fill="hold"/>
                                        <p:tgtEl>
                                          <p:spTgt spid="8"/>
                                        </p:tgtEl>
                                        <p:attrNameLst>
                                          <p:attrName>ppt_x</p:attrName>
                                        </p:attrNameLst>
                                      </p:cBhvr>
                                      <p:tavLst>
                                        <p:tav tm="0">
                                          <p:val>
                                            <p:strVal val="#ppt_x"/>
                                          </p:val>
                                        </p:tav>
                                        <p:tav tm="100000">
                                          <p:val>
                                            <p:strVal val="#ppt_x"/>
                                          </p:val>
                                        </p:tav>
                                      </p:tavLst>
                                    </p:anim>
                                    <p:anim calcmode="lin" valueType="num">
                                      <p:cBhvr>
                                        <p:cTn id="44"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P spid="7" grpId="0" animBg="1"/>
      <p:bldP spid="8" grpId="0"/>
      <p:bldP spid="9" grpId="0" animBg="1"/>
      <p:bldP spid="1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15490" y="487680"/>
            <a:ext cx="2011680" cy="2011680"/>
          </a:xfrm>
          <a:prstGeom prst="rect">
            <a:avLst/>
          </a:prstGeom>
        </p:spPr>
      </p:pic>
      <p:pic>
        <p:nvPicPr>
          <p:cNvPr id="4" name="Imag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08014" y="487680"/>
            <a:ext cx="2011680" cy="2011680"/>
          </a:xfrm>
          <a:prstGeom prst="rect">
            <a:avLst/>
          </a:prstGeom>
        </p:spPr>
      </p:pic>
      <p:pic>
        <p:nvPicPr>
          <p:cNvPr id="5" name="Imag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5310" y="2865120"/>
            <a:ext cx="2011680" cy="2011680"/>
          </a:xfrm>
          <a:prstGeom prst="rect">
            <a:avLst/>
          </a:prstGeom>
        </p:spPr>
      </p:pic>
      <p:pic>
        <p:nvPicPr>
          <p:cNvPr id="6" name="Imag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280410" y="2865120"/>
            <a:ext cx="2015284" cy="2015284"/>
          </a:xfrm>
          <a:prstGeom prst="rect">
            <a:avLst/>
          </a:prstGeom>
        </p:spPr>
      </p:pic>
      <p:pic>
        <p:nvPicPr>
          <p:cNvPr id="7" name="Image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989114" y="2846070"/>
            <a:ext cx="2030730" cy="2030730"/>
          </a:xfrm>
          <a:prstGeom prst="rect">
            <a:avLst/>
          </a:prstGeom>
        </p:spPr>
      </p:pic>
      <p:pic>
        <p:nvPicPr>
          <p:cNvPr id="8" name="Image 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060019" y="4132872"/>
            <a:ext cx="2636874" cy="1366342"/>
          </a:xfrm>
          <a:prstGeom prst="rect">
            <a:avLst/>
          </a:prstGeom>
        </p:spPr>
      </p:pic>
    </p:spTree>
    <p:extLst>
      <p:ext uri="{BB962C8B-B14F-4D97-AF65-F5344CB8AC3E}">
        <p14:creationId xmlns:p14="http://schemas.microsoft.com/office/powerpoint/2010/main" val="819672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1000"/>
                                        <p:tgtEl>
                                          <p:spTgt spid="5"/>
                                        </p:tgtEl>
                                      </p:cBhvr>
                                    </p:animEffect>
                                    <p:anim calcmode="lin" valueType="num">
                                      <p:cBhvr>
                                        <p:cTn id="22" dur="1000" fill="hold"/>
                                        <p:tgtEl>
                                          <p:spTgt spid="5"/>
                                        </p:tgtEl>
                                        <p:attrNameLst>
                                          <p:attrName>ppt_x</p:attrName>
                                        </p:attrNameLst>
                                      </p:cBhvr>
                                      <p:tavLst>
                                        <p:tav tm="0">
                                          <p:val>
                                            <p:strVal val="#ppt_x"/>
                                          </p:val>
                                        </p:tav>
                                        <p:tav tm="100000">
                                          <p:val>
                                            <p:strVal val="#ppt_x"/>
                                          </p:val>
                                        </p:tav>
                                      </p:tavLst>
                                    </p:anim>
                                    <p:anim calcmode="lin" valueType="num">
                                      <p:cBhvr>
                                        <p:cTn id="23"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1000"/>
                                        <p:tgtEl>
                                          <p:spTgt spid="6"/>
                                        </p:tgtEl>
                                      </p:cBhvr>
                                    </p:animEffect>
                                    <p:anim calcmode="lin" valueType="num">
                                      <p:cBhvr>
                                        <p:cTn id="29" dur="1000" fill="hold"/>
                                        <p:tgtEl>
                                          <p:spTgt spid="6"/>
                                        </p:tgtEl>
                                        <p:attrNameLst>
                                          <p:attrName>ppt_x</p:attrName>
                                        </p:attrNameLst>
                                      </p:cBhvr>
                                      <p:tavLst>
                                        <p:tav tm="0">
                                          <p:val>
                                            <p:strVal val="#ppt_x"/>
                                          </p:val>
                                        </p:tav>
                                        <p:tav tm="100000">
                                          <p:val>
                                            <p:strVal val="#ppt_x"/>
                                          </p:val>
                                        </p:tav>
                                      </p:tavLst>
                                    </p:anim>
                                    <p:anim calcmode="lin" valueType="num">
                                      <p:cBhvr>
                                        <p:cTn id="30"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1000"/>
                                        <p:tgtEl>
                                          <p:spTgt spid="7"/>
                                        </p:tgtEl>
                                      </p:cBhvr>
                                    </p:animEffect>
                                    <p:anim calcmode="lin" valueType="num">
                                      <p:cBhvr>
                                        <p:cTn id="36" dur="1000" fill="hold"/>
                                        <p:tgtEl>
                                          <p:spTgt spid="7"/>
                                        </p:tgtEl>
                                        <p:attrNameLst>
                                          <p:attrName>ppt_x</p:attrName>
                                        </p:attrNameLst>
                                      </p:cBhvr>
                                      <p:tavLst>
                                        <p:tav tm="0">
                                          <p:val>
                                            <p:strVal val="#ppt_x"/>
                                          </p:val>
                                        </p:tav>
                                        <p:tav tm="100000">
                                          <p:val>
                                            <p:strVal val="#ppt_x"/>
                                          </p:val>
                                        </p:tav>
                                      </p:tavLst>
                                    </p:anim>
                                    <p:anim calcmode="lin" valueType="num">
                                      <p:cBhvr>
                                        <p:cTn id="37"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z="3600" b="1" dirty="0"/>
              <a:t>Comment nous comportons nous?</a:t>
            </a:r>
            <a:r>
              <a:rPr lang="fr-FR" b="1" dirty="0"/>
              <a:t/>
            </a:r>
            <a:br>
              <a:rPr lang="fr-FR" b="1" dirty="0"/>
            </a:br>
            <a:endParaRPr lang="fr-FR" b="1" dirty="0"/>
          </a:p>
        </p:txBody>
      </p:sp>
      <p:sp>
        <p:nvSpPr>
          <p:cNvPr id="3" name="Espace réservé du texte 2"/>
          <p:cNvSpPr>
            <a:spLocks noGrp="1"/>
          </p:cNvSpPr>
          <p:nvPr>
            <p:ph type="body"/>
          </p:nvPr>
        </p:nvSpPr>
        <p:spPr>
          <a:xfrm>
            <a:off x="415980" y="1249200"/>
            <a:ext cx="8229240" cy="3277080"/>
          </a:xfrm>
        </p:spPr>
        <p:txBody>
          <a:bodyPr>
            <a:normAutofit fontScale="25000" lnSpcReduction="20000"/>
          </a:bodyPr>
          <a:lstStyle/>
          <a:p>
            <a:pPr>
              <a:lnSpc>
                <a:spcPct val="170000"/>
              </a:lnSpc>
            </a:pPr>
            <a:r>
              <a:rPr lang="fr-FR" sz="7200" dirty="0"/>
              <a:t>BAHARI SARL prône des valeurs </a:t>
            </a:r>
            <a:r>
              <a:rPr lang="fr-FR" sz="7200" dirty="0" smtClean="0"/>
              <a:t>suivantes:</a:t>
            </a:r>
          </a:p>
          <a:p>
            <a:pPr marL="857250" indent="-857250">
              <a:lnSpc>
                <a:spcPct val="170000"/>
              </a:lnSpc>
              <a:buFont typeface="Wingdings" panose="05000000000000000000" pitchFamily="2" charset="2"/>
              <a:buChar char="Ø"/>
            </a:pPr>
            <a:r>
              <a:rPr lang="fr-FR" sz="7200" dirty="0" smtClean="0"/>
              <a:t>La </a:t>
            </a:r>
            <a:r>
              <a:rPr lang="fr-FR" sz="7200" dirty="0"/>
              <a:t>dignité: le respect des clients, partenaires et le personnel intervenant dans nos opérations</a:t>
            </a:r>
          </a:p>
          <a:p>
            <a:pPr marL="857250" indent="-857250">
              <a:lnSpc>
                <a:spcPct val="170000"/>
              </a:lnSpc>
              <a:buFont typeface="Wingdings" panose="05000000000000000000" pitchFamily="2" charset="2"/>
              <a:buChar char="Ø"/>
            </a:pPr>
            <a:r>
              <a:rPr lang="fr-FR" sz="7200" dirty="0"/>
              <a:t>L’innovation: chaque projet pour nous à ses particularités</a:t>
            </a:r>
          </a:p>
          <a:p>
            <a:pPr marL="857250" indent="-857250">
              <a:lnSpc>
                <a:spcPct val="170000"/>
              </a:lnSpc>
              <a:buFont typeface="Wingdings" panose="05000000000000000000" pitchFamily="2" charset="2"/>
              <a:buChar char="Ø"/>
            </a:pPr>
            <a:r>
              <a:rPr lang="fr-FR" sz="7200" dirty="0"/>
              <a:t>La persévérance: malgré les aléas, nous poursuivons pour atteindre le but</a:t>
            </a:r>
          </a:p>
          <a:p>
            <a:pPr marL="857250" indent="-857250">
              <a:lnSpc>
                <a:spcPct val="170000"/>
              </a:lnSpc>
              <a:buFont typeface="Wingdings" panose="05000000000000000000" pitchFamily="2" charset="2"/>
              <a:buChar char="Ø"/>
            </a:pPr>
            <a:r>
              <a:rPr lang="fr-FR" sz="7200" dirty="0"/>
              <a:t>L’altruisme: tout intervenant chez nous doit avoir en lui cette tendance de faire du bien à autrui</a:t>
            </a:r>
            <a:r>
              <a:rPr lang="fr-FR" dirty="0"/>
              <a:t/>
            </a:r>
            <a:br>
              <a:rPr lang="fr-FR" dirty="0"/>
            </a:br>
            <a:endParaRPr lang="fr-FR" dirty="0"/>
          </a:p>
          <a:p>
            <a:endParaRPr lang="fr-FR" dirty="0"/>
          </a:p>
        </p:txBody>
      </p:sp>
      <p:pic>
        <p:nvPicPr>
          <p:cNvPr id="4" name="Imag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996224" y="4165669"/>
            <a:ext cx="2636874" cy="1366342"/>
          </a:xfrm>
          <a:prstGeom prst="rect">
            <a:avLst/>
          </a:prstGeom>
        </p:spPr>
      </p:pic>
    </p:spTree>
    <p:extLst>
      <p:ext uri="{BB962C8B-B14F-4D97-AF65-F5344CB8AC3E}">
        <p14:creationId xmlns:p14="http://schemas.microsoft.com/office/powerpoint/2010/main" val="1058953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1000"/>
                                        <p:tgtEl>
                                          <p:spTgt spid="3">
                                            <p:txEl>
                                              <p:pRg st="0" end="0"/>
                                            </p:txEl>
                                          </p:spTgt>
                                        </p:tgtEl>
                                      </p:cBhvr>
                                    </p:animEffect>
                                    <p:anim calcmode="lin" valueType="num">
                                      <p:cBhvr>
                                        <p:cTn id="15"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1" end="1"/>
                                            </p:txEl>
                                          </p:spTgt>
                                        </p:tgtEl>
                                        <p:attrNameLst>
                                          <p:attrName>style.visibility</p:attrName>
                                        </p:attrNameLst>
                                      </p:cBhvr>
                                      <p:to>
                                        <p:strVal val="visible"/>
                                      </p:to>
                                    </p:set>
                                    <p:animEffect transition="in" filter="fade">
                                      <p:cBhvr>
                                        <p:cTn id="21" dur="1000"/>
                                        <p:tgtEl>
                                          <p:spTgt spid="3">
                                            <p:txEl>
                                              <p:pRg st="1" end="1"/>
                                            </p:txEl>
                                          </p:spTgt>
                                        </p:tgtEl>
                                      </p:cBhvr>
                                    </p:animEffect>
                                    <p:anim calcmode="lin" valueType="num">
                                      <p:cBhvr>
                                        <p:cTn id="22"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2" end="2"/>
                                            </p:txEl>
                                          </p:spTgt>
                                        </p:tgtEl>
                                        <p:attrNameLst>
                                          <p:attrName>style.visibility</p:attrName>
                                        </p:attrNameLst>
                                      </p:cBhvr>
                                      <p:to>
                                        <p:strVal val="visible"/>
                                      </p:to>
                                    </p:set>
                                    <p:animEffect transition="in" filter="fade">
                                      <p:cBhvr>
                                        <p:cTn id="28" dur="1000"/>
                                        <p:tgtEl>
                                          <p:spTgt spid="3">
                                            <p:txEl>
                                              <p:pRg st="2" end="2"/>
                                            </p:txEl>
                                          </p:spTgt>
                                        </p:tgtEl>
                                      </p:cBhvr>
                                    </p:animEffect>
                                    <p:anim calcmode="lin" valueType="num">
                                      <p:cBhvr>
                                        <p:cTn id="29"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3" end="3"/>
                                            </p:txEl>
                                          </p:spTgt>
                                        </p:tgtEl>
                                        <p:attrNameLst>
                                          <p:attrName>style.visibility</p:attrName>
                                        </p:attrNameLst>
                                      </p:cBhvr>
                                      <p:to>
                                        <p:strVal val="visible"/>
                                      </p:to>
                                    </p:set>
                                    <p:animEffect transition="in" filter="fade">
                                      <p:cBhvr>
                                        <p:cTn id="35" dur="1000"/>
                                        <p:tgtEl>
                                          <p:spTgt spid="3">
                                            <p:txEl>
                                              <p:pRg st="3" end="3"/>
                                            </p:txEl>
                                          </p:spTgt>
                                        </p:tgtEl>
                                      </p:cBhvr>
                                    </p:animEffect>
                                    <p:anim calcmode="lin" valueType="num">
                                      <p:cBhvr>
                                        <p:cTn id="36"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
                                            <p:txEl>
                                              <p:pRg st="4" end="4"/>
                                            </p:txEl>
                                          </p:spTgt>
                                        </p:tgtEl>
                                        <p:attrNameLst>
                                          <p:attrName>style.visibility</p:attrName>
                                        </p:attrNameLst>
                                      </p:cBhvr>
                                      <p:to>
                                        <p:strVal val="visible"/>
                                      </p:to>
                                    </p:set>
                                    <p:animEffect transition="in" filter="fade">
                                      <p:cBhvr>
                                        <p:cTn id="42" dur="1000"/>
                                        <p:tgtEl>
                                          <p:spTgt spid="3">
                                            <p:txEl>
                                              <p:pRg st="4" end="4"/>
                                            </p:txEl>
                                          </p:spTgt>
                                        </p:tgtEl>
                                      </p:cBhvr>
                                    </p:animEffect>
                                    <p:anim calcmode="lin" valueType="num">
                                      <p:cBhvr>
                                        <p:cTn id="43"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b="1" dirty="0"/>
              <a:t>Que faisons nous?</a:t>
            </a:r>
            <a:r>
              <a:rPr lang="fr-FR" dirty="0"/>
              <a:t/>
            </a:r>
            <a:br>
              <a:rPr lang="fr-FR" dirty="0"/>
            </a:br>
            <a:endParaRPr lang="fr-FR" dirty="0"/>
          </a:p>
        </p:txBody>
      </p:sp>
      <p:pic>
        <p:nvPicPr>
          <p:cNvPr id="5" name="Imag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75360" y="1964845"/>
            <a:ext cx="1802611" cy="1760550"/>
          </a:xfrm>
          <a:prstGeom prst="rect">
            <a:avLst/>
          </a:prstGeom>
        </p:spPr>
      </p:pic>
      <p:sp>
        <p:nvSpPr>
          <p:cNvPr id="6" name="Rectangle avec coins arrondis du même côté 5"/>
          <p:cNvSpPr/>
          <p:nvPr/>
        </p:nvSpPr>
        <p:spPr>
          <a:xfrm>
            <a:off x="415980" y="1203480"/>
            <a:ext cx="559380" cy="419100"/>
          </a:xfrm>
          <a:prstGeom prst="round2SameRect">
            <a:avLst/>
          </a:prstGeom>
          <a:solidFill>
            <a:schemeClr val="tx1">
              <a:lumMod val="90000"/>
              <a:lumOff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t>1</a:t>
            </a:r>
          </a:p>
        </p:txBody>
      </p:sp>
      <p:sp>
        <p:nvSpPr>
          <p:cNvPr id="8" name="ZoneTexte 7"/>
          <p:cNvSpPr txBox="1"/>
          <p:nvPr/>
        </p:nvSpPr>
        <p:spPr>
          <a:xfrm>
            <a:off x="975360" y="1220124"/>
            <a:ext cx="7071167" cy="646331"/>
          </a:xfrm>
          <a:prstGeom prst="rect">
            <a:avLst/>
          </a:prstGeom>
          <a:noFill/>
        </p:spPr>
        <p:txBody>
          <a:bodyPr wrap="none" rtlCol="0">
            <a:spAutoFit/>
          </a:bodyPr>
          <a:lstStyle/>
          <a:p>
            <a:r>
              <a:rPr lang="fr-FR" b="1" dirty="0"/>
              <a:t>Négociant des produits agricoles (cacao, café, caoutchouc, …)</a:t>
            </a:r>
            <a:br>
              <a:rPr lang="fr-FR" b="1" dirty="0"/>
            </a:br>
            <a:endParaRPr lang="fr-FR" b="1" dirty="0"/>
          </a:p>
        </p:txBody>
      </p:sp>
      <p:pic>
        <p:nvPicPr>
          <p:cNvPr id="9" name="Imag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05901" y="1964845"/>
            <a:ext cx="1856599" cy="1737433"/>
          </a:xfrm>
          <a:prstGeom prst="rect">
            <a:avLst/>
          </a:prstGeom>
        </p:spPr>
      </p:pic>
      <p:pic>
        <p:nvPicPr>
          <p:cNvPr id="10" name="Imag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90430" y="1964845"/>
            <a:ext cx="2430612" cy="1617462"/>
          </a:xfrm>
          <a:prstGeom prst="rect">
            <a:avLst/>
          </a:prstGeom>
        </p:spPr>
      </p:pic>
      <p:pic>
        <p:nvPicPr>
          <p:cNvPr id="13" name="Image 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45842" y="4083254"/>
            <a:ext cx="2636874" cy="1366342"/>
          </a:xfrm>
          <a:prstGeom prst="rect">
            <a:avLst/>
          </a:prstGeom>
        </p:spPr>
      </p:pic>
    </p:spTree>
    <p:extLst>
      <p:ext uri="{BB962C8B-B14F-4D97-AF65-F5344CB8AC3E}">
        <p14:creationId xmlns:p14="http://schemas.microsoft.com/office/powerpoint/2010/main" val="643565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1000"/>
                                        <p:tgtEl>
                                          <p:spTgt spid="8"/>
                                        </p:tgtEl>
                                      </p:cBhvr>
                                    </p:animEffect>
                                    <p:anim calcmode="lin" valueType="num">
                                      <p:cBhvr>
                                        <p:cTn id="15" dur="1000" fill="hold"/>
                                        <p:tgtEl>
                                          <p:spTgt spid="8"/>
                                        </p:tgtEl>
                                        <p:attrNameLst>
                                          <p:attrName>ppt_x</p:attrName>
                                        </p:attrNameLst>
                                      </p:cBhvr>
                                      <p:tavLst>
                                        <p:tav tm="0">
                                          <p:val>
                                            <p:strVal val="#ppt_x"/>
                                          </p:val>
                                        </p:tav>
                                        <p:tav tm="100000">
                                          <p:val>
                                            <p:strVal val="#ppt_x"/>
                                          </p:val>
                                        </p:tav>
                                      </p:tavLst>
                                    </p:anim>
                                    <p:anim calcmode="lin" valueType="num">
                                      <p:cBhvr>
                                        <p:cTn id="16"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6"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wipe(down)">
                                      <p:cBhvr>
                                        <p:cTn id="21" dur="580">
                                          <p:stCondLst>
                                            <p:cond delay="0"/>
                                          </p:stCondLst>
                                        </p:cTn>
                                        <p:tgtEl>
                                          <p:spTgt spid="5"/>
                                        </p:tgtEl>
                                      </p:cBhvr>
                                    </p:animEffect>
                                    <p:anim calcmode="lin" valueType="num">
                                      <p:cBhvr>
                                        <p:cTn id="22"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23"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24"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25"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26"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27" dur="26">
                                          <p:stCondLst>
                                            <p:cond delay="650"/>
                                          </p:stCondLst>
                                        </p:cTn>
                                        <p:tgtEl>
                                          <p:spTgt spid="5"/>
                                        </p:tgtEl>
                                      </p:cBhvr>
                                      <p:to x="100000" y="60000"/>
                                    </p:animScale>
                                    <p:animScale>
                                      <p:cBhvr>
                                        <p:cTn id="28" dur="166" decel="50000">
                                          <p:stCondLst>
                                            <p:cond delay="676"/>
                                          </p:stCondLst>
                                        </p:cTn>
                                        <p:tgtEl>
                                          <p:spTgt spid="5"/>
                                        </p:tgtEl>
                                      </p:cBhvr>
                                      <p:to x="100000" y="100000"/>
                                    </p:animScale>
                                    <p:animScale>
                                      <p:cBhvr>
                                        <p:cTn id="29" dur="26">
                                          <p:stCondLst>
                                            <p:cond delay="1312"/>
                                          </p:stCondLst>
                                        </p:cTn>
                                        <p:tgtEl>
                                          <p:spTgt spid="5"/>
                                        </p:tgtEl>
                                      </p:cBhvr>
                                      <p:to x="100000" y="80000"/>
                                    </p:animScale>
                                    <p:animScale>
                                      <p:cBhvr>
                                        <p:cTn id="30" dur="166" decel="50000">
                                          <p:stCondLst>
                                            <p:cond delay="1338"/>
                                          </p:stCondLst>
                                        </p:cTn>
                                        <p:tgtEl>
                                          <p:spTgt spid="5"/>
                                        </p:tgtEl>
                                      </p:cBhvr>
                                      <p:to x="100000" y="100000"/>
                                    </p:animScale>
                                    <p:animScale>
                                      <p:cBhvr>
                                        <p:cTn id="31" dur="26">
                                          <p:stCondLst>
                                            <p:cond delay="1642"/>
                                          </p:stCondLst>
                                        </p:cTn>
                                        <p:tgtEl>
                                          <p:spTgt spid="5"/>
                                        </p:tgtEl>
                                      </p:cBhvr>
                                      <p:to x="100000" y="90000"/>
                                    </p:animScale>
                                    <p:animScale>
                                      <p:cBhvr>
                                        <p:cTn id="32" dur="166" decel="50000">
                                          <p:stCondLst>
                                            <p:cond delay="1668"/>
                                          </p:stCondLst>
                                        </p:cTn>
                                        <p:tgtEl>
                                          <p:spTgt spid="5"/>
                                        </p:tgtEl>
                                      </p:cBhvr>
                                      <p:to x="100000" y="100000"/>
                                    </p:animScale>
                                    <p:animScale>
                                      <p:cBhvr>
                                        <p:cTn id="33" dur="26">
                                          <p:stCondLst>
                                            <p:cond delay="1808"/>
                                          </p:stCondLst>
                                        </p:cTn>
                                        <p:tgtEl>
                                          <p:spTgt spid="5"/>
                                        </p:tgtEl>
                                      </p:cBhvr>
                                      <p:to x="100000" y="95000"/>
                                    </p:animScale>
                                    <p:animScale>
                                      <p:cBhvr>
                                        <p:cTn id="34" dur="166" decel="50000">
                                          <p:stCondLst>
                                            <p:cond delay="1834"/>
                                          </p:stCondLst>
                                        </p:cTn>
                                        <p:tgtEl>
                                          <p:spTgt spid="5"/>
                                        </p:tgtEl>
                                      </p:cBhvr>
                                      <p:to x="100000" y="100000"/>
                                    </p:animScale>
                                  </p:childTnLst>
                                </p:cTn>
                              </p:par>
                            </p:childTnLst>
                          </p:cTn>
                        </p:par>
                      </p:childTnLst>
                    </p:cTn>
                  </p:par>
                  <p:par>
                    <p:cTn id="35" fill="hold">
                      <p:stCondLst>
                        <p:cond delay="indefinite"/>
                      </p:stCondLst>
                      <p:childTnLst>
                        <p:par>
                          <p:cTn id="36" fill="hold">
                            <p:stCondLst>
                              <p:cond delay="0"/>
                            </p:stCondLst>
                            <p:childTnLst>
                              <p:par>
                                <p:cTn id="37" presetID="26" presetClass="entr" presetSubtype="0" fill="hold" nodeType="clickEffect">
                                  <p:stCondLst>
                                    <p:cond delay="0"/>
                                  </p:stCondLst>
                                  <p:childTnLst>
                                    <p:set>
                                      <p:cBhvr>
                                        <p:cTn id="38" dur="1" fill="hold">
                                          <p:stCondLst>
                                            <p:cond delay="0"/>
                                          </p:stCondLst>
                                        </p:cTn>
                                        <p:tgtEl>
                                          <p:spTgt spid="9"/>
                                        </p:tgtEl>
                                        <p:attrNameLst>
                                          <p:attrName>style.visibility</p:attrName>
                                        </p:attrNameLst>
                                      </p:cBhvr>
                                      <p:to>
                                        <p:strVal val="visible"/>
                                      </p:to>
                                    </p:set>
                                    <p:animEffect transition="in" filter="wipe(down)">
                                      <p:cBhvr>
                                        <p:cTn id="39" dur="580">
                                          <p:stCondLst>
                                            <p:cond delay="0"/>
                                          </p:stCondLst>
                                        </p:cTn>
                                        <p:tgtEl>
                                          <p:spTgt spid="9"/>
                                        </p:tgtEl>
                                      </p:cBhvr>
                                    </p:animEffect>
                                    <p:anim calcmode="lin" valueType="num">
                                      <p:cBhvr>
                                        <p:cTn id="40" dur="1822" tmFilter="0,0; 0.14,0.36; 0.43,0.73; 0.71,0.91; 1.0,1.0">
                                          <p:stCondLst>
                                            <p:cond delay="0"/>
                                          </p:stCondLst>
                                        </p:cTn>
                                        <p:tgtEl>
                                          <p:spTgt spid="9"/>
                                        </p:tgtEl>
                                        <p:attrNameLst>
                                          <p:attrName>ppt_x</p:attrName>
                                        </p:attrNameLst>
                                      </p:cBhvr>
                                      <p:tavLst>
                                        <p:tav tm="0">
                                          <p:val>
                                            <p:strVal val="#ppt_x-0.25"/>
                                          </p:val>
                                        </p:tav>
                                        <p:tav tm="100000">
                                          <p:val>
                                            <p:strVal val="#ppt_x"/>
                                          </p:val>
                                        </p:tav>
                                      </p:tavLst>
                                    </p:anim>
                                    <p:anim calcmode="lin" valueType="num">
                                      <p:cBhvr>
                                        <p:cTn id="41" dur="664" tmFilter="0.0,0.0; 0.25,0.07; 0.50,0.2; 0.75,0.467; 1.0,1.0">
                                          <p:stCondLst>
                                            <p:cond delay="0"/>
                                          </p:stCondLst>
                                        </p:cTn>
                                        <p:tgtEl>
                                          <p:spTgt spid="9"/>
                                        </p:tgtEl>
                                        <p:attrNameLst>
                                          <p:attrName>ppt_y</p:attrName>
                                        </p:attrNameLst>
                                      </p:cBhvr>
                                      <p:tavLst>
                                        <p:tav tm="0" fmla="#ppt_y-sin(pi*$)/3">
                                          <p:val>
                                            <p:fltVal val="0.5"/>
                                          </p:val>
                                        </p:tav>
                                        <p:tav tm="100000">
                                          <p:val>
                                            <p:fltVal val="1"/>
                                          </p:val>
                                        </p:tav>
                                      </p:tavLst>
                                    </p:anim>
                                    <p:anim calcmode="lin" valueType="num">
                                      <p:cBhvr>
                                        <p:cTn id="42" dur="664" tmFilter="0, 0; 0.125,0.2665; 0.25,0.4; 0.375,0.465; 0.5,0.5;  0.625,0.535; 0.75,0.6; 0.875,0.7335; 1,1">
                                          <p:stCondLst>
                                            <p:cond delay="664"/>
                                          </p:stCondLst>
                                        </p:cTn>
                                        <p:tgtEl>
                                          <p:spTgt spid="9"/>
                                        </p:tgtEl>
                                        <p:attrNameLst>
                                          <p:attrName>ppt_y</p:attrName>
                                        </p:attrNameLst>
                                      </p:cBhvr>
                                      <p:tavLst>
                                        <p:tav tm="0" fmla="#ppt_y-sin(pi*$)/9">
                                          <p:val>
                                            <p:fltVal val="0"/>
                                          </p:val>
                                        </p:tav>
                                        <p:tav tm="100000">
                                          <p:val>
                                            <p:fltVal val="1"/>
                                          </p:val>
                                        </p:tav>
                                      </p:tavLst>
                                    </p:anim>
                                    <p:anim calcmode="lin" valueType="num">
                                      <p:cBhvr>
                                        <p:cTn id="43" dur="332" tmFilter="0, 0; 0.125,0.2665; 0.25,0.4; 0.375,0.465; 0.5,0.5;  0.625,0.535; 0.75,0.6; 0.875,0.7335; 1,1">
                                          <p:stCondLst>
                                            <p:cond delay="1324"/>
                                          </p:stCondLst>
                                        </p:cTn>
                                        <p:tgtEl>
                                          <p:spTgt spid="9"/>
                                        </p:tgtEl>
                                        <p:attrNameLst>
                                          <p:attrName>ppt_y</p:attrName>
                                        </p:attrNameLst>
                                      </p:cBhvr>
                                      <p:tavLst>
                                        <p:tav tm="0" fmla="#ppt_y-sin(pi*$)/27">
                                          <p:val>
                                            <p:fltVal val="0"/>
                                          </p:val>
                                        </p:tav>
                                        <p:tav tm="100000">
                                          <p:val>
                                            <p:fltVal val="1"/>
                                          </p:val>
                                        </p:tav>
                                      </p:tavLst>
                                    </p:anim>
                                    <p:anim calcmode="lin" valueType="num">
                                      <p:cBhvr>
                                        <p:cTn id="44" dur="164" tmFilter="0, 0; 0.125,0.2665; 0.25,0.4; 0.375,0.465; 0.5,0.5;  0.625,0.535; 0.75,0.6; 0.875,0.7335; 1,1">
                                          <p:stCondLst>
                                            <p:cond delay="1656"/>
                                          </p:stCondLst>
                                        </p:cTn>
                                        <p:tgtEl>
                                          <p:spTgt spid="9"/>
                                        </p:tgtEl>
                                        <p:attrNameLst>
                                          <p:attrName>ppt_y</p:attrName>
                                        </p:attrNameLst>
                                      </p:cBhvr>
                                      <p:tavLst>
                                        <p:tav tm="0" fmla="#ppt_y-sin(pi*$)/81">
                                          <p:val>
                                            <p:fltVal val="0"/>
                                          </p:val>
                                        </p:tav>
                                        <p:tav tm="100000">
                                          <p:val>
                                            <p:fltVal val="1"/>
                                          </p:val>
                                        </p:tav>
                                      </p:tavLst>
                                    </p:anim>
                                    <p:animScale>
                                      <p:cBhvr>
                                        <p:cTn id="45" dur="26">
                                          <p:stCondLst>
                                            <p:cond delay="650"/>
                                          </p:stCondLst>
                                        </p:cTn>
                                        <p:tgtEl>
                                          <p:spTgt spid="9"/>
                                        </p:tgtEl>
                                      </p:cBhvr>
                                      <p:to x="100000" y="60000"/>
                                    </p:animScale>
                                    <p:animScale>
                                      <p:cBhvr>
                                        <p:cTn id="46" dur="166" decel="50000">
                                          <p:stCondLst>
                                            <p:cond delay="676"/>
                                          </p:stCondLst>
                                        </p:cTn>
                                        <p:tgtEl>
                                          <p:spTgt spid="9"/>
                                        </p:tgtEl>
                                      </p:cBhvr>
                                      <p:to x="100000" y="100000"/>
                                    </p:animScale>
                                    <p:animScale>
                                      <p:cBhvr>
                                        <p:cTn id="47" dur="26">
                                          <p:stCondLst>
                                            <p:cond delay="1312"/>
                                          </p:stCondLst>
                                        </p:cTn>
                                        <p:tgtEl>
                                          <p:spTgt spid="9"/>
                                        </p:tgtEl>
                                      </p:cBhvr>
                                      <p:to x="100000" y="80000"/>
                                    </p:animScale>
                                    <p:animScale>
                                      <p:cBhvr>
                                        <p:cTn id="48" dur="166" decel="50000">
                                          <p:stCondLst>
                                            <p:cond delay="1338"/>
                                          </p:stCondLst>
                                        </p:cTn>
                                        <p:tgtEl>
                                          <p:spTgt spid="9"/>
                                        </p:tgtEl>
                                      </p:cBhvr>
                                      <p:to x="100000" y="100000"/>
                                    </p:animScale>
                                    <p:animScale>
                                      <p:cBhvr>
                                        <p:cTn id="49" dur="26">
                                          <p:stCondLst>
                                            <p:cond delay="1642"/>
                                          </p:stCondLst>
                                        </p:cTn>
                                        <p:tgtEl>
                                          <p:spTgt spid="9"/>
                                        </p:tgtEl>
                                      </p:cBhvr>
                                      <p:to x="100000" y="90000"/>
                                    </p:animScale>
                                    <p:animScale>
                                      <p:cBhvr>
                                        <p:cTn id="50" dur="166" decel="50000">
                                          <p:stCondLst>
                                            <p:cond delay="1668"/>
                                          </p:stCondLst>
                                        </p:cTn>
                                        <p:tgtEl>
                                          <p:spTgt spid="9"/>
                                        </p:tgtEl>
                                      </p:cBhvr>
                                      <p:to x="100000" y="100000"/>
                                    </p:animScale>
                                    <p:animScale>
                                      <p:cBhvr>
                                        <p:cTn id="51" dur="26">
                                          <p:stCondLst>
                                            <p:cond delay="1808"/>
                                          </p:stCondLst>
                                        </p:cTn>
                                        <p:tgtEl>
                                          <p:spTgt spid="9"/>
                                        </p:tgtEl>
                                      </p:cBhvr>
                                      <p:to x="100000" y="95000"/>
                                    </p:animScale>
                                    <p:animScale>
                                      <p:cBhvr>
                                        <p:cTn id="52" dur="166" decel="50000">
                                          <p:stCondLst>
                                            <p:cond delay="1834"/>
                                          </p:stCondLst>
                                        </p:cTn>
                                        <p:tgtEl>
                                          <p:spTgt spid="9"/>
                                        </p:tgtEl>
                                      </p:cBhvr>
                                      <p:to x="100000" y="100000"/>
                                    </p:animScale>
                                  </p:childTnLst>
                                </p:cTn>
                              </p:par>
                            </p:childTnLst>
                          </p:cTn>
                        </p:par>
                      </p:childTnLst>
                    </p:cTn>
                  </p:par>
                  <p:par>
                    <p:cTn id="53" fill="hold">
                      <p:stCondLst>
                        <p:cond delay="indefinite"/>
                      </p:stCondLst>
                      <p:childTnLst>
                        <p:par>
                          <p:cTn id="54" fill="hold">
                            <p:stCondLst>
                              <p:cond delay="0"/>
                            </p:stCondLst>
                            <p:childTnLst>
                              <p:par>
                                <p:cTn id="55" presetID="26" presetClass="entr" presetSubtype="0" fill="hold" nodeType="clickEffect">
                                  <p:stCondLst>
                                    <p:cond delay="0"/>
                                  </p:stCondLst>
                                  <p:childTnLst>
                                    <p:set>
                                      <p:cBhvr>
                                        <p:cTn id="56" dur="1" fill="hold">
                                          <p:stCondLst>
                                            <p:cond delay="0"/>
                                          </p:stCondLst>
                                        </p:cTn>
                                        <p:tgtEl>
                                          <p:spTgt spid="10"/>
                                        </p:tgtEl>
                                        <p:attrNameLst>
                                          <p:attrName>style.visibility</p:attrName>
                                        </p:attrNameLst>
                                      </p:cBhvr>
                                      <p:to>
                                        <p:strVal val="visible"/>
                                      </p:to>
                                    </p:set>
                                    <p:animEffect transition="in" filter="wipe(down)">
                                      <p:cBhvr>
                                        <p:cTn id="57" dur="580">
                                          <p:stCondLst>
                                            <p:cond delay="0"/>
                                          </p:stCondLst>
                                        </p:cTn>
                                        <p:tgtEl>
                                          <p:spTgt spid="10"/>
                                        </p:tgtEl>
                                      </p:cBhvr>
                                    </p:animEffect>
                                    <p:anim calcmode="lin" valueType="num">
                                      <p:cBhvr>
                                        <p:cTn id="58" dur="1822" tmFilter="0,0; 0.14,0.36; 0.43,0.73; 0.71,0.91; 1.0,1.0">
                                          <p:stCondLst>
                                            <p:cond delay="0"/>
                                          </p:stCondLst>
                                        </p:cTn>
                                        <p:tgtEl>
                                          <p:spTgt spid="10"/>
                                        </p:tgtEl>
                                        <p:attrNameLst>
                                          <p:attrName>ppt_x</p:attrName>
                                        </p:attrNameLst>
                                      </p:cBhvr>
                                      <p:tavLst>
                                        <p:tav tm="0">
                                          <p:val>
                                            <p:strVal val="#ppt_x-0.25"/>
                                          </p:val>
                                        </p:tav>
                                        <p:tav tm="100000">
                                          <p:val>
                                            <p:strVal val="#ppt_x"/>
                                          </p:val>
                                        </p:tav>
                                      </p:tavLst>
                                    </p:anim>
                                    <p:anim calcmode="lin" valueType="num">
                                      <p:cBhvr>
                                        <p:cTn id="59" dur="664" tmFilter="0.0,0.0; 0.25,0.07; 0.50,0.2; 0.75,0.467; 1.0,1.0">
                                          <p:stCondLst>
                                            <p:cond delay="0"/>
                                          </p:stCondLst>
                                        </p:cTn>
                                        <p:tgtEl>
                                          <p:spTgt spid="10"/>
                                        </p:tgtEl>
                                        <p:attrNameLst>
                                          <p:attrName>ppt_y</p:attrName>
                                        </p:attrNameLst>
                                      </p:cBhvr>
                                      <p:tavLst>
                                        <p:tav tm="0" fmla="#ppt_y-sin(pi*$)/3">
                                          <p:val>
                                            <p:fltVal val="0.5"/>
                                          </p:val>
                                        </p:tav>
                                        <p:tav tm="100000">
                                          <p:val>
                                            <p:fltVal val="1"/>
                                          </p:val>
                                        </p:tav>
                                      </p:tavLst>
                                    </p:anim>
                                    <p:anim calcmode="lin" valueType="num">
                                      <p:cBhvr>
                                        <p:cTn id="60" dur="664" tmFilter="0, 0; 0.125,0.2665; 0.25,0.4; 0.375,0.465; 0.5,0.5;  0.625,0.535; 0.75,0.6; 0.875,0.7335; 1,1">
                                          <p:stCondLst>
                                            <p:cond delay="664"/>
                                          </p:stCondLst>
                                        </p:cTn>
                                        <p:tgtEl>
                                          <p:spTgt spid="10"/>
                                        </p:tgtEl>
                                        <p:attrNameLst>
                                          <p:attrName>ppt_y</p:attrName>
                                        </p:attrNameLst>
                                      </p:cBhvr>
                                      <p:tavLst>
                                        <p:tav tm="0" fmla="#ppt_y-sin(pi*$)/9">
                                          <p:val>
                                            <p:fltVal val="0"/>
                                          </p:val>
                                        </p:tav>
                                        <p:tav tm="100000">
                                          <p:val>
                                            <p:fltVal val="1"/>
                                          </p:val>
                                        </p:tav>
                                      </p:tavLst>
                                    </p:anim>
                                    <p:anim calcmode="lin" valueType="num">
                                      <p:cBhvr>
                                        <p:cTn id="61" dur="332" tmFilter="0, 0; 0.125,0.2665; 0.25,0.4; 0.375,0.465; 0.5,0.5;  0.625,0.535; 0.75,0.6; 0.875,0.7335; 1,1">
                                          <p:stCondLst>
                                            <p:cond delay="1324"/>
                                          </p:stCondLst>
                                        </p:cTn>
                                        <p:tgtEl>
                                          <p:spTgt spid="10"/>
                                        </p:tgtEl>
                                        <p:attrNameLst>
                                          <p:attrName>ppt_y</p:attrName>
                                        </p:attrNameLst>
                                      </p:cBhvr>
                                      <p:tavLst>
                                        <p:tav tm="0" fmla="#ppt_y-sin(pi*$)/27">
                                          <p:val>
                                            <p:fltVal val="0"/>
                                          </p:val>
                                        </p:tav>
                                        <p:tav tm="100000">
                                          <p:val>
                                            <p:fltVal val="1"/>
                                          </p:val>
                                        </p:tav>
                                      </p:tavLst>
                                    </p:anim>
                                    <p:anim calcmode="lin" valueType="num">
                                      <p:cBhvr>
                                        <p:cTn id="62" dur="164" tmFilter="0, 0; 0.125,0.2665; 0.25,0.4; 0.375,0.465; 0.5,0.5;  0.625,0.535; 0.75,0.6; 0.875,0.7335; 1,1">
                                          <p:stCondLst>
                                            <p:cond delay="1656"/>
                                          </p:stCondLst>
                                        </p:cTn>
                                        <p:tgtEl>
                                          <p:spTgt spid="10"/>
                                        </p:tgtEl>
                                        <p:attrNameLst>
                                          <p:attrName>ppt_y</p:attrName>
                                        </p:attrNameLst>
                                      </p:cBhvr>
                                      <p:tavLst>
                                        <p:tav tm="0" fmla="#ppt_y-sin(pi*$)/81">
                                          <p:val>
                                            <p:fltVal val="0"/>
                                          </p:val>
                                        </p:tav>
                                        <p:tav tm="100000">
                                          <p:val>
                                            <p:fltVal val="1"/>
                                          </p:val>
                                        </p:tav>
                                      </p:tavLst>
                                    </p:anim>
                                    <p:animScale>
                                      <p:cBhvr>
                                        <p:cTn id="63" dur="26">
                                          <p:stCondLst>
                                            <p:cond delay="650"/>
                                          </p:stCondLst>
                                        </p:cTn>
                                        <p:tgtEl>
                                          <p:spTgt spid="10"/>
                                        </p:tgtEl>
                                      </p:cBhvr>
                                      <p:to x="100000" y="60000"/>
                                    </p:animScale>
                                    <p:animScale>
                                      <p:cBhvr>
                                        <p:cTn id="64" dur="166" decel="50000">
                                          <p:stCondLst>
                                            <p:cond delay="676"/>
                                          </p:stCondLst>
                                        </p:cTn>
                                        <p:tgtEl>
                                          <p:spTgt spid="10"/>
                                        </p:tgtEl>
                                      </p:cBhvr>
                                      <p:to x="100000" y="100000"/>
                                    </p:animScale>
                                    <p:animScale>
                                      <p:cBhvr>
                                        <p:cTn id="65" dur="26">
                                          <p:stCondLst>
                                            <p:cond delay="1312"/>
                                          </p:stCondLst>
                                        </p:cTn>
                                        <p:tgtEl>
                                          <p:spTgt spid="10"/>
                                        </p:tgtEl>
                                      </p:cBhvr>
                                      <p:to x="100000" y="80000"/>
                                    </p:animScale>
                                    <p:animScale>
                                      <p:cBhvr>
                                        <p:cTn id="66" dur="166" decel="50000">
                                          <p:stCondLst>
                                            <p:cond delay="1338"/>
                                          </p:stCondLst>
                                        </p:cTn>
                                        <p:tgtEl>
                                          <p:spTgt spid="10"/>
                                        </p:tgtEl>
                                      </p:cBhvr>
                                      <p:to x="100000" y="100000"/>
                                    </p:animScale>
                                    <p:animScale>
                                      <p:cBhvr>
                                        <p:cTn id="67" dur="26">
                                          <p:stCondLst>
                                            <p:cond delay="1642"/>
                                          </p:stCondLst>
                                        </p:cTn>
                                        <p:tgtEl>
                                          <p:spTgt spid="10"/>
                                        </p:tgtEl>
                                      </p:cBhvr>
                                      <p:to x="100000" y="90000"/>
                                    </p:animScale>
                                    <p:animScale>
                                      <p:cBhvr>
                                        <p:cTn id="68" dur="166" decel="50000">
                                          <p:stCondLst>
                                            <p:cond delay="1668"/>
                                          </p:stCondLst>
                                        </p:cTn>
                                        <p:tgtEl>
                                          <p:spTgt spid="10"/>
                                        </p:tgtEl>
                                      </p:cBhvr>
                                      <p:to x="100000" y="100000"/>
                                    </p:animScale>
                                    <p:animScale>
                                      <p:cBhvr>
                                        <p:cTn id="69" dur="26">
                                          <p:stCondLst>
                                            <p:cond delay="1808"/>
                                          </p:stCondLst>
                                        </p:cTn>
                                        <p:tgtEl>
                                          <p:spTgt spid="10"/>
                                        </p:tgtEl>
                                      </p:cBhvr>
                                      <p:to x="100000" y="95000"/>
                                    </p:animScale>
                                    <p:animScale>
                                      <p:cBhvr>
                                        <p:cTn id="70" dur="166" decel="50000">
                                          <p:stCondLst>
                                            <p:cond delay="1834"/>
                                          </p:stCondLst>
                                        </p:cTn>
                                        <p:tgtEl>
                                          <p:spTgt spid="10"/>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avec coins arrondis du même côté 3"/>
          <p:cNvSpPr/>
          <p:nvPr/>
        </p:nvSpPr>
        <p:spPr>
          <a:xfrm>
            <a:off x="328197" y="349747"/>
            <a:ext cx="559380" cy="419100"/>
          </a:xfrm>
          <a:prstGeom prst="round2SameRect">
            <a:avLst/>
          </a:prstGeom>
          <a:solidFill>
            <a:schemeClr val="tx1">
              <a:lumMod val="90000"/>
              <a:lumOff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t>2</a:t>
            </a:r>
          </a:p>
        </p:txBody>
      </p:sp>
      <p:sp>
        <p:nvSpPr>
          <p:cNvPr id="5" name="ZoneTexte 4"/>
          <p:cNvSpPr txBox="1"/>
          <p:nvPr/>
        </p:nvSpPr>
        <p:spPr>
          <a:xfrm>
            <a:off x="887577" y="283910"/>
            <a:ext cx="3369869" cy="738664"/>
          </a:xfrm>
          <a:prstGeom prst="rect">
            <a:avLst/>
          </a:prstGeom>
          <a:noFill/>
        </p:spPr>
        <p:txBody>
          <a:bodyPr wrap="square" rtlCol="0">
            <a:spAutoFit/>
          </a:bodyPr>
          <a:lstStyle/>
          <a:p>
            <a:r>
              <a:rPr lang="fr-FR" sz="1400" b="1" dirty="0"/>
              <a:t>Appui aux coopératives agricoles dans la durabilité et la traçabilité de leurs productions</a:t>
            </a:r>
          </a:p>
        </p:txBody>
      </p:sp>
      <p:sp>
        <p:nvSpPr>
          <p:cNvPr id="6" name="Rectangle avec coins arrondis du même côté 5"/>
          <p:cNvSpPr/>
          <p:nvPr/>
        </p:nvSpPr>
        <p:spPr>
          <a:xfrm>
            <a:off x="4257446" y="477204"/>
            <a:ext cx="442498" cy="344418"/>
          </a:xfrm>
          <a:prstGeom prst="round2SameRect">
            <a:avLst/>
          </a:prstGeom>
          <a:solidFill>
            <a:schemeClr val="tx1">
              <a:lumMod val="90000"/>
              <a:lumOff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b="1" dirty="0"/>
              <a:t>3</a:t>
            </a:r>
          </a:p>
        </p:txBody>
      </p:sp>
      <p:sp>
        <p:nvSpPr>
          <p:cNvPr id="7" name="ZoneTexte 6"/>
          <p:cNvSpPr txBox="1"/>
          <p:nvPr/>
        </p:nvSpPr>
        <p:spPr>
          <a:xfrm>
            <a:off x="4675411" y="440661"/>
            <a:ext cx="3714741" cy="584775"/>
          </a:xfrm>
          <a:prstGeom prst="rect">
            <a:avLst/>
          </a:prstGeom>
          <a:noFill/>
        </p:spPr>
        <p:txBody>
          <a:bodyPr wrap="square" rtlCol="0">
            <a:spAutoFit/>
          </a:bodyPr>
          <a:lstStyle/>
          <a:p>
            <a:r>
              <a:rPr lang="fr-FR" sz="1400" b="1" dirty="0"/>
              <a:t>Commercialisation des produits agricoles</a:t>
            </a:r>
            <a:r>
              <a:rPr lang="fr-FR" b="1" dirty="0"/>
              <a:t/>
            </a:r>
            <a:br>
              <a:rPr lang="fr-FR" b="1" dirty="0"/>
            </a:br>
            <a:endParaRPr lang="fr-FR" b="1" dirty="0"/>
          </a:p>
        </p:txBody>
      </p:sp>
      <p:pic>
        <p:nvPicPr>
          <p:cNvPr id="8" name="Imag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57446" y="1035636"/>
            <a:ext cx="4220872" cy="3334282"/>
          </a:xfrm>
          <a:prstGeom prst="rect">
            <a:avLst/>
          </a:prstGeom>
        </p:spPr>
      </p:pic>
      <p:pic>
        <p:nvPicPr>
          <p:cNvPr id="10" name="Imag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4259" y="1022573"/>
            <a:ext cx="3988829" cy="3347345"/>
          </a:xfrm>
          <a:prstGeom prst="rect">
            <a:avLst/>
          </a:prstGeom>
        </p:spPr>
      </p:pic>
      <p:pic>
        <p:nvPicPr>
          <p:cNvPr id="11" name="Imag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71715" y="4203757"/>
            <a:ext cx="2636874" cy="1366342"/>
          </a:xfrm>
          <a:prstGeom prst="rect">
            <a:avLst/>
          </a:prstGeom>
        </p:spPr>
      </p:pic>
    </p:spTree>
    <p:extLst>
      <p:ext uri="{BB962C8B-B14F-4D97-AF65-F5344CB8AC3E}">
        <p14:creationId xmlns:p14="http://schemas.microsoft.com/office/powerpoint/2010/main" val="1152085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1000"/>
                                        <p:tgtEl>
                                          <p:spTgt spid="10"/>
                                        </p:tgtEl>
                                      </p:cBhvr>
                                    </p:animEffect>
                                    <p:anim calcmode="lin" valueType="num">
                                      <p:cBhvr>
                                        <p:cTn id="18" dur="1000" fill="hold"/>
                                        <p:tgtEl>
                                          <p:spTgt spid="10"/>
                                        </p:tgtEl>
                                        <p:attrNameLst>
                                          <p:attrName>ppt_x</p:attrName>
                                        </p:attrNameLst>
                                      </p:cBhvr>
                                      <p:tavLst>
                                        <p:tav tm="0">
                                          <p:val>
                                            <p:strVal val="#ppt_x"/>
                                          </p:val>
                                        </p:tav>
                                        <p:tav tm="100000">
                                          <p:val>
                                            <p:strVal val="#ppt_x"/>
                                          </p:val>
                                        </p:tav>
                                      </p:tavLst>
                                    </p:anim>
                                    <p:anim calcmode="lin" valueType="num">
                                      <p:cBhvr>
                                        <p:cTn id="1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1000"/>
                                        <p:tgtEl>
                                          <p:spTgt spid="6"/>
                                        </p:tgtEl>
                                      </p:cBhvr>
                                    </p:animEffect>
                                    <p:anim calcmode="lin" valueType="num">
                                      <p:cBhvr>
                                        <p:cTn id="25" dur="1000" fill="hold"/>
                                        <p:tgtEl>
                                          <p:spTgt spid="6"/>
                                        </p:tgtEl>
                                        <p:attrNameLst>
                                          <p:attrName>ppt_x</p:attrName>
                                        </p:attrNameLst>
                                      </p:cBhvr>
                                      <p:tavLst>
                                        <p:tav tm="0">
                                          <p:val>
                                            <p:strVal val="#ppt_x"/>
                                          </p:val>
                                        </p:tav>
                                        <p:tav tm="100000">
                                          <p:val>
                                            <p:strVal val="#ppt_x"/>
                                          </p:val>
                                        </p:tav>
                                      </p:tavLst>
                                    </p:anim>
                                    <p:anim calcmode="lin" valueType="num">
                                      <p:cBhvr>
                                        <p:cTn id="26" dur="1000" fill="hold"/>
                                        <p:tgtEl>
                                          <p:spTgt spid="6"/>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1000"/>
                                        <p:tgtEl>
                                          <p:spTgt spid="7"/>
                                        </p:tgtEl>
                                      </p:cBhvr>
                                    </p:animEffect>
                                    <p:anim calcmode="lin" valueType="num">
                                      <p:cBhvr>
                                        <p:cTn id="30" dur="1000" fill="hold"/>
                                        <p:tgtEl>
                                          <p:spTgt spid="7"/>
                                        </p:tgtEl>
                                        <p:attrNameLst>
                                          <p:attrName>ppt_x</p:attrName>
                                        </p:attrNameLst>
                                      </p:cBhvr>
                                      <p:tavLst>
                                        <p:tav tm="0">
                                          <p:val>
                                            <p:strVal val="#ppt_x"/>
                                          </p:val>
                                        </p:tav>
                                        <p:tav tm="100000">
                                          <p:val>
                                            <p:strVal val="#ppt_x"/>
                                          </p:val>
                                        </p:tav>
                                      </p:tavLst>
                                    </p:anim>
                                    <p:anim calcmode="lin" valueType="num">
                                      <p:cBhvr>
                                        <p:cTn id="31" dur="1000" fill="hold"/>
                                        <p:tgtEl>
                                          <p:spTgt spid="7"/>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fade">
                                      <p:cBhvr>
                                        <p:cTn id="34" dur="1000"/>
                                        <p:tgtEl>
                                          <p:spTgt spid="8"/>
                                        </p:tgtEl>
                                      </p:cBhvr>
                                    </p:animEffect>
                                    <p:anim calcmode="lin" valueType="num">
                                      <p:cBhvr>
                                        <p:cTn id="35" dur="1000" fill="hold"/>
                                        <p:tgtEl>
                                          <p:spTgt spid="8"/>
                                        </p:tgtEl>
                                        <p:attrNameLst>
                                          <p:attrName>ppt_x</p:attrName>
                                        </p:attrNameLst>
                                      </p:cBhvr>
                                      <p:tavLst>
                                        <p:tav tm="0">
                                          <p:val>
                                            <p:strVal val="#ppt_x"/>
                                          </p:val>
                                        </p:tav>
                                        <p:tav tm="100000">
                                          <p:val>
                                            <p:strVal val="#ppt_x"/>
                                          </p:val>
                                        </p:tav>
                                      </p:tavLst>
                                    </p:anim>
                                    <p:anim calcmode="lin" valueType="num">
                                      <p:cBhvr>
                                        <p:cTn id="36"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6" grpId="0" animBg="1"/>
      <p:bldP spid="7" grpId="0"/>
    </p:bldLst>
  </p:timing>
</p:sld>
</file>

<file path=ppt/theme/theme1.xml><?xml version="1.0" encoding="utf-8"?>
<a:theme xmlns:a="http://schemas.openxmlformats.org/drawingml/2006/main" name="Tropical Flavors of Latam by Slidesgo">
  <a:themeElements>
    <a:clrScheme name="Simple Light">
      <a:dk1>
        <a:srgbClr val="311300"/>
      </a:dk1>
      <a:lt1>
        <a:srgbClr val="FAEEE5"/>
      </a:lt1>
      <a:dk2>
        <a:srgbClr val="BE5502"/>
      </a:dk2>
      <a:lt2>
        <a:srgbClr val="FFFFFF"/>
      </a:lt2>
      <a:accent1>
        <a:srgbClr val="FFFFFF"/>
      </a:accent1>
      <a:accent2>
        <a:srgbClr val="FFFFFF"/>
      </a:accent2>
      <a:accent3>
        <a:srgbClr val="FFFFFF"/>
      </a:accent3>
      <a:accent4>
        <a:srgbClr val="FFFFFF"/>
      </a:accent4>
      <a:accent5>
        <a:srgbClr val="FFFFFF"/>
      </a:accent5>
      <a:accent6>
        <a:srgbClr val="FFFFFF"/>
      </a:accent6>
      <a:hlink>
        <a:srgbClr val="311300"/>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FFFFFF"/>
      </a:dk1>
      <a:lt1>
        <a:srgbClr val="22244E"/>
      </a:lt1>
      <a:dk2>
        <a:srgbClr val="503259"/>
      </a:dk2>
      <a:lt2>
        <a:srgbClr val="765186"/>
      </a:lt2>
      <a:accent1>
        <a:srgbClr val="B07CC6"/>
      </a:accent1>
      <a:accent2>
        <a:srgbClr val="FAF6E7"/>
      </a:accent2>
      <a:accent3>
        <a:srgbClr val="E3DFD2"/>
      </a:accent3>
      <a:accent4>
        <a:srgbClr val="FFFFFF"/>
      </a:accent4>
      <a:accent5>
        <a:srgbClr val="FFFFFF"/>
      </a:accent5>
      <a:accent6>
        <a:srgbClr val="FFFFFF"/>
      </a:accent6>
      <a:hlink>
        <a:srgbClr val="765186"/>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554</TotalTime>
  <Words>724</Words>
  <Application>Microsoft Office PowerPoint</Application>
  <PresentationFormat>Affichage à l'écran (16:9)</PresentationFormat>
  <Paragraphs>63</Paragraphs>
  <Slides>17</Slides>
  <Notes>0</Notes>
  <HiddenSlides>0</HiddenSlides>
  <MMClips>0</MMClips>
  <ScaleCrop>false</ScaleCrop>
  <HeadingPairs>
    <vt:vector size="6" baseType="variant">
      <vt:variant>
        <vt:lpstr>Polices utilisées</vt:lpstr>
      </vt:variant>
      <vt:variant>
        <vt:i4>7</vt:i4>
      </vt:variant>
      <vt:variant>
        <vt:lpstr>Thème</vt:lpstr>
      </vt:variant>
      <vt:variant>
        <vt:i4>2</vt:i4>
      </vt:variant>
      <vt:variant>
        <vt:lpstr>Titres des diapositives</vt:lpstr>
      </vt:variant>
      <vt:variant>
        <vt:i4>17</vt:i4>
      </vt:variant>
    </vt:vector>
  </HeadingPairs>
  <TitlesOfParts>
    <vt:vector size="26" baseType="lpstr">
      <vt:lpstr>Arial</vt:lpstr>
      <vt:lpstr>Calibri</vt:lpstr>
      <vt:lpstr>Manrope</vt:lpstr>
      <vt:lpstr>OpenSymbol</vt:lpstr>
      <vt:lpstr>Symbol</vt:lpstr>
      <vt:lpstr>Unbounded</vt:lpstr>
      <vt:lpstr>Wingdings</vt:lpstr>
      <vt:lpstr>Tropical Flavors of Latam by Slidesgo</vt:lpstr>
      <vt:lpstr>Slidesgo Final Pages</vt:lpstr>
      <vt:lpstr>📅 JUIN 2025 </vt:lpstr>
      <vt:lpstr>FORME DE LA SOCIETE</vt:lpstr>
      <vt:lpstr>DENOMINATION DE LA SOCIETE et CREATION</vt:lpstr>
      <vt:lpstr>OBJECT SOCIAL </vt:lpstr>
      <vt:lpstr>Pourquoi sommes nous?</vt:lpstr>
      <vt:lpstr>Présentation PowerPoint</vt:lpstr>
      <vt:lpstr>Comment nous comportons nous? </vt:lpstr>
      <vt:lpstr>Que faisons nous? </vt:lpstr>
      <vt:lpstr>Présentation PowerPoint</vt:lpstr>
      <vt:lpstr>Présentation PowerPoint</vt:lpstr>
      <vt:lpstr>Comment allons-nous réussir ? </vt:lpstr>
      <vt:lpstr>Personnels</vt:lpstr>
      <vt:lpstr>Présentation PowerPoint</vt:lpstr>
      <vt:lpstr>Réalisations </vt:lpstr>
      <vt:lpstr>Présentation PowerPoint</vt:lpstr>
      <vt:lpstr>Présentation PowerPoint</vt:lpstr>
      <vt:lpstr>📞 Contacts </vt:lpstr>
    </vt:vector>
  </TitlesOfParts>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JUIN 2025</dc:title>
  <dc:creator>sergio kelo</dc:creator>
  <cp:lastModifiedBy>sergio kelo</cp:lastModifiedBy>
  <cp:revision>31</cp:revision>
  <dcterms:modified xsi:type="dcterms:W3CDTF">2025-07-24T09:12:19Z</dcterms:modified>
</cp:coreProperties>
</file>

<file path=docProps/core0.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2025-07-19T06:59:23Z</dcterms:created>
  <dc:creator>Unknown Creator</dc:creator>
  <dc:description/>
  <dc:language>en-US</dc:language>
  <cp:lastModifiedBy>Unknown Creator</cp:lastModifiedBy>
  <dcterms:modified xsi:type="dcterms:W3CDTF">2025-07-19T06:59:23Z</dcterms:modified>
  <cp:revision>0</cp:revision>
  <dc:subject/>
  <dc:title>Untitled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Slides">
    <vt:r8>12</vt:r8>
  </property>
</Properties>
</file>